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_rels/slideMaster10.xml.rels" ContentType="application/vnd.openxmlformats-package.relationships+xml"/>
  <Override PartName="/ppt/slideMasters/_rels/slideMaster47.xml.rels" ContentType="application/vnd.openxmlformats-package.relationships+xml"/>
  <Override PartName="/ppt/slideMasters/_rels/slideMaster46.xml.rels" ContentType="application/vnd.openxmlformats-package.relationships+xml"/>
  <Override PartName="/ppt/slideMasters/_rels/slideMaster11.xml.rels" ContentType="application/vnd.openxmlformats-package.relationships+xml"/>
  <Override PartName="/ppt/slideMasters/_rels/slideMaster48.xml.rels" ContentType="application/vnd.openxmlformats-package.relationships+xml"/>
  <Override PartName="/ppt/slideMasters/_rels/slideMaster6.xml.rels" ContentType="application/vnd.openxmlformats-package.relationships+xml"/>
  <Override PartName="/ppt/slideMasters/_rels/slideMaster41.xml.rels" ContentType="application/vnd.openxmlformats-package.relationships+xml"/>
  <Override PartName="/ppt/slideMasters/_rels/slideMaster12.xml.rels" ContentType="application/vnd.openxmlformats-package.relationships+xml"/>
  <Override PartName="/ppt/slideMasters/_rels/slideMaster49.xml.rels" ContentType="application/vnd.openxmlformats-package.relationships+xml"/>
  <Override PartName="/ppt/slideMasters/_rels/slideMaster30.xml.rels" ContentType="application/vnd.openxmlformats-package.relationships+xml"/>
  <Override PartName="/ppt/slideMasters/_rels/slideMaster29.xml.rels" ContentType="application/vnd.openxmlformats-package.relationships+xml"/>
  <Override PartName="/ppt/slideMasters/_rels/slideMaster31.xml.rels" ContentType="application/vnd.openxmlformats-package.relationships+xml"/>
  <Override PartName="/ppt/slideMasters/_rels/slideMaster32.xml.rels" ContentType="application/vnd.openxmlformats-package.relationships+xml"/>
  <Override PartName="/ppt/slideMasters/_rels/slideMaster33.xml.rels" ContentType="application/vnd.openxmlformats-package.relationships+xml"/>
  <Override PartName="/ppt/slideMasters/_rels/slideMaster34.xml.rels" ContentType="application/vnd.openxmlformats-package.relationships+xml"/>
  <Override PartName="/ppt/slideMasters/_rels/slideMaster5.xml.rels" ContentType="application/vnd.openxmlformats-package.relationships+xml"/>
  <Override PartName="/ppt/slideMasters/_rels/slideMaster40.xml.rels" ContentType="application/vnd.openxmlformats-package.relationships+xml"/>
  <Override PartName="/ppt/slideMasters/_rels/slideMaster53.xml.rels" ContentType="application/vnd.openxmlformats-package.relationships+xml"/>
  <Override PartName="/ppt/slideMasters/_rels/slideMaster4.xml.rels" ContentType="application/vnd.openxmlformats-package.relationships+xml"/>
  <Override PartName="/ppt/slideMasters/_rels/slideMaster52.xml.rels" ContentType="application/vnd.openxmlformats-package.relationships+xml"/>
  <Override PartName="/ppt/slideMasters/_rels/slideMaster51.xml.rels" ContentType="application/vnd.openxmlformats-package.relationships+xml"/>
  <Override PartName="/ppt/slideMasters/_rels/slideMaster50.xml.rels" ContentType="application/vnd.openxmlformats-package.relationships+xml"/>
  <Override PartName="/ppt/slideMasters/_rels/slideMaster39.xml.rels" ContentType="application/vnd.openxmlformats-package.relationships+xml"/>
  <Override PartName="/ppt/slideMasters/_rels/slideMaster26.xml.rels" ContentType="application/vnd.openxmlformats-package.relationships+xml"/>
  <Override PartName="/ppt/slideMasters/_rels/slideMaster14.xml.rels" ContentType="application/vnd.openxmlformats-package.relationships+xml"/>
  <Override PartName="/ppt/slideMasters/_rels/slideMaster3.xml.rels" ContentType="application/vnd.openxmlformats-package.relationships+xml"/>
  <Override PartName="/ppt/slideMasters/_rels/slideMaster15.xml.rels" ContentType="application/vnd.openxmlformats-package.relationships+xml"/>
  <Override PartName="/ppt/slideMasters/_rels/slideMaster16.xml.rels" ContentType="application/vnd.openxmlformats-package.relationships+xml"/>
  <Override PartName="/ppt/slideMasters/_rels/slideMaster17.xml.rels" ContentType="application/vnd.openxmlformats-package.relationships+xml"/>
  <Override PartName="/ppt/slideMasters/_rels/slideMaster18.xml.rels" ContentType="application/vnd.openxmlformats-package.relationships+xml"/>
  <Override PartName="/ppt/slideMasters/_rels/slideMaster20.xml.rels" ContentType="application/vnd.openxmlformats-package.relationships+xml"/>
  <Override PartName="/ppt/slideMasters/_rels/slideMaster19.xml.rels" ContentType="application/vnd.openxmlformats-package.relationships+xml"/>
  <Override PartName="/ppt/slideMasters/_rels/slideMaster21.xml.rels" ContentType="application/vnd.openxmlformats-package.relationships+xml"/>
  <Override PartName="/ppt/slideMasters/_rels/slideMaster43.xml.rels" ContentType="application/vnd.openxmlformats-package.relationships+xml"/>
  <Override PartName="/ppt/slideMasters/_rels/slideMaster8.xml.rels" ContentType="application/vnd.openxmlformats-package.relationships+xml"/>
  <Override PartName="/ppt/slideMasters/_rels/slideMaster22.xml.rels" ContentType="application/vnd.openxmlformats-package.relationships+xml"/>
  <Override PartName="/ppt/slideMasters/_rels/slideMaster23.xml.rels" ContentType="application/vnd.openxmlformats-package.relationships+xml"/>
  <Override PartName="/ppt/slideMasters/_rels/slideMaster24.xml.rels" ContentType="application/vnd.openxmlformats-package.relationships+xml"/>
  <Override PartName="/ppt/slideMasters/_rels/slideMaster25.xml.rels" ContentType="application/vnd.openxmlformats-package.relationships+xml"/>
  <Override PartName="/ppt/slideMasters/_rels/slideMaster1.xml.rels" ContentType="application/vnd.openxmlformats-package.relationships+xml"/>
  <Override PartName="/ppt/slideMasters/_rels/slideMaster9.xml.rels" ContentType="application/vnd.openxmlformats-package.relationships+xml"/>
  <Override PartName="/ppt/slideMasters/_rels/slideMaster44.xml.rels" ContentType="application/vnd.openxmlformats-package.relationships+xml"/>
  <Override PartName="/ppt/slideMasters/_rels/slideMaster13.xml.rels" ContentType="application/vnd.openxmlformats-package.relationships+xml"/>
  <Override PartName="/ppt/slideMasters/_rels/slideMaster2.xml.rels" ContentType="application/vnd.openxmlformats-package.relationships+xml"/>
  <Override PartName="/ppt/slideMasters/_rels/slideMaster27.xml.rels" ContentType="application/vnd.openxmlformats-package.relationships+xml"/>
  <Override PartName="/ppt/slideMasters/_rels/slideMaster45.xml.rels" ContentType="application/vnd.openxmlformats-package.relationships+xml"/>
  <Override PartName="/ppt/slideMasters/_rels/slideMaster28.xml.rels" ContentType="application/vnd.openxmlformats-package.relationships+xml"/>
  <Override PartName="/ppt/slideMasters/_rels/slideMaster35.xml.rels" ContentType="application/vnd.openxmlformats-package.relationships+xml"/>
  <Override PartName="/ppt/slideMasters/_rels/slideMaster36.xml.rels" ContentType="application/vnd.openxmlformats-package.relationships+xml"/>
  <Override PartName="/ppt/slideMasters/_rels/slideMaster37.xml.rels" ContentType="application/vnd.openxmlformats-package.relationships+xml"/>
  <Override PartName="/ppt/slideMasters/_rels/slideMaster38.xml.rels" ContentType="application/vnd.openxmlformats-package.relationships+xml"/>
  <Override PartName="/ppt/slideMasters/_rels/slideMaster7.xml.rels" ContentType="application/vnd.openxmlformats-package.relationships+xml"/>
  <Override PartName="/ppt/slideMasters/_rels/slideMaster42.xml.rels" ContentType="application/vnd.openxmlformats-package.relationships+xml"/>
  <Override PartName="/ppt/slideMasters/slideMaster25.xml" ContentType="application/vnd.openxmlformats-officedocument.presentationml.slideMaster+xml"/>
  <Override PartName="/ppt/slideMasters/slideMaster24.xml" ContentType="application/vnd.openxmlformats-officedocument.presentationml.slideMaster+xml"/>
  <Override PartName="/ppt/slideMasters/slideMaster23.xml" ContentType="application/vnd.openxmlformats-officedocument.presentationml.slideMaster+xml"/>
  <Override PartName="/ppt/slideMasters/slideMaster22.xml" ContentType="application/vnd.openxmlformats-officedocument.presentationml.slideMaster+xml"/>
  <Override PartName="/ppt/slideMasters/slideMaster21.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18.xml" ContentType="application/vnd.openxmlformats-officedocument.presentationml.slideMaster+xml"/>
  <Override PartName="/ppt/slideMasters/slideMaster17.xml" ContentType="application/vnd.openxmlformats-officedocument.presentationml.slideMaster+xml"/>
  <Override PartName="/ppt/slideMasters/slideMaster16.xml" ContentType="application/vnd.openxmlformats-officedocument.presentationml.slideMaster+xml"/>
  <Override PartName="/ppt/slideMasters/slideMaster15.xml" ContentType="application/vnd.openxmlformats-officedocument.presentationml.slideMaster+xml"/>
  <Override PartName="/ppt/slideMasters/slideMaster9.xml" ContentType="application/vnd.openxmlformats-officedocument.presentationml.slideMaster+xml"/>
  <Override PartName="/ppt/slideMasters/slideMaster14.xml" ContentType="application/vnd.openxmlformats-officedocument.presentationml.slideMaster+xml"/>
  <Override PartName="/ppt/slideMasters/slideMaster8.xml" ContentType="application/vnd.openxmlformats-officedocument.presentationml.slideMaster+xml"/>
  <Override PartName="/ppt/slideMasters/slideMaster26.xml" ContentType="application/vnd.openxmlformats-officedocument.presentationml.slideMaster+xml"/>
  <Override PartName="/ppt/slideMasters/slideMaster1.xml" ContentType="application/vnd.openxmlformats-officedocument.presentationml.slideMaster+xml"/>
  <Override PartName="/ppt/slideMasters/slideMaster44.xml" ContentType="application/vnd.openxmlformats-officedocument.presentationml.slideMaster+xml"/>
  <Override PartName="/ppt/slideMasters/slideMaster13.xml" ContentType="application/vnd.openxmlformats-officedocument.presentationml.slideMaster+xml"/>
  <Override PartName="/ppt/slideMasters/slideMaster7.xml" ContentType="application/vnd.openxmlformats-officedocument.presentationml.slideMaster+xml"/>
  <Override PartName="/ppt/slideMasters/slideMaster27.xml" ContentType="application/vnd.openxmlformats-officedocument.presentationml.slideMaster+xml"/>
  <Override PartName="/ppt/slideMasters/slideMaster2.xml" ContentType="application/vnd.openxmlformats-officedocument.presentationml.slideMaster+xml"/>
  <Override PartName="/ppt/slideMasters/slideMaster45.xml" ContentType="application/vnd.openxmlformats-officedocument.presentationml.slideMaster+xml"/>
  <Override PartName="/ppt/slideMasters/slideMaster28.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40.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39.xml" ContentType="application/vnd.openxmlformats-officedocument.presentationml.slideMaster+xml"/>
  <Override PartName="/ppt/slideMasters/slideMaster41.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34.xml" ContentType="application/vnd.openxmlformats-officedocument.presentationml.slideMaster+xml"/>
  <Override PartName="/ppt/slideMasters/slideMaster33.xml" ContentType="application/vnd.openxmlformats-officedocument.presentationml.slideMaster+xml"/>
  <Override PartName="/ppt/slideMasters/slideMaster32.xml" ContentType="application/vnd.openxmlformats-officedocument.presentationml.slideMaster+xml"/>
  <Override PartName="/ppt/slideMasters/slideMaster31.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49.xml" ContentType="application/vnd.openxmlformats-officedocument.presentationml.slideMaster+xml"/>
  <Override PartName="/ppt/slideMasters/slideMaster6.xml" ContentType="application/vnd.openxmlformats-officedocument.presentationml.slideMaster+xml"/>
  <Override PartName="/ppt/slideMasters/slideMaster12.xml" ContentType="application/vnd.openxmlformats-officedocument.presentationml.slideMaster+xml"/>
  <Override PartName="/ppt/slideMasters/slideMaster48.xml" ContentType="application/vnd.openxmlformats-officedocument.presentationml.slideMaster+xml"/>
  <Override PartName="/ppt/slideMasters/slideMaster5.xml" ContentType="application/vnd.openxmlformats-officedocument.presentationml.slideMaster+xml"/>
  <Override PartName="/ppt/slideMasters/slideMaster11.xml" ContentType="application/vnd.openxmlformats-officedocument.presentationml.slideMaster+xml"/>
  <Override PartName="/ppt/slideMasters/slideMaster3.xml" ContentType="application/vnd.openxmlformats-officedocument.presentationml.slideMaster+xml"/>
  <Override PartName="/ppt/slideMasters/slideMaster46.xml" ContentType="application/vnd.openxmlformats-officedocument.presentationml.slideMaster+xml"/>
  <Override PartName="/ppt/slideMasters/slideMaster4.xml" ContentType="application/vnd.openxmlformats-officedocument.presentationml.slideMaster+xml"/>
  <Override PartName="/ppt/slideMasters/slideMaster47.xml" ContentType="application/vnd.openxmlformats-officedocument.presentationml.slideMaster+xml"/>
  <Override PartName="/ppt/slideMasters/slideMaster10.xml" ContentType="application/vnd.openxmlformats-officedocument.presentationml.slideMaster+xml"/>
  <Override PartName="/ppt/presProps.xml" ContentType="application/vnd.openxmlformats-officedocument.presentationml.presProps+xml"/>
  <Override PartName="/ppt/theme/theme29.xml" ContentType="application/vnd.openxmlformats-officedocument.theme+xml"/>
  <Override PartName="/ppt/theme/theme28.xml" ContentType="application/vnd.openxmlformats-officedocument.theme+xml"/>
  <Override PartName="/ppt/theme/theme27.xml" ContentType="application/vnd.openxmlformats-officedocument.theme+xml"/>
  <Override PartName="/ppt/theme/theme26.xml" ContentType="application/vnd.openxmlformats-officedocument.theme+xml"/>
  <Override PartName="/ppt/theme/theme25.xml" ContentType="application/vnd.openxmlformats-officedocument.theme+xml"/>
  <Override PartName="/ppt/theme/theme24.xml" ContentType="application/vnd.openxmlformats-officedocument.theme+xml"/>
  <Override PartName="/ppt/theme/theme23.xml" ContentType="application/vnd.openxmlformats-officedocument.theme+xml"/>
  <Override PartName="/ppt/theme/theme22.xml" ContentType="application/vnd.openxmlformats-officedocument.theme+xml"/>
  <Override PartName="/ppt/theme/theme21.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heme/theme18.xml" ContentType="application/vnd.openxmlformats-officedocument.theme+xml"/>
  <Override PartName="/ppt/theme/theme17.xml" ContentType="application/vnd.openxmlformats-officedocument.theme+xml"/>
  <Override PartName="/ppt/theme/theme16.xml" ContentType="application/vnd.openxmlformats-officedocument.theme+xml"/>
  <Override PartName="/ppt/theme/theme15.xml" ContentType="application/vnd.openxmlformats-officedocument.theme+xml"/>
  <Override PartName="/ppt/theme/theme14.xml" ContentType="application/vnd.openxmlformats-officedocument.theme+xml"/>
  <Override PartName="/ppt/theme/theme1.xml" ContentType="application/vnd.openxmlformats-officedocument.theme+xml"/>
  <Override PartName="/ppt/theme/theme11.xml" ContentType="application/vnd.openxmlformats-officedocument.theme+xml"/>
  <Override PartName="/ppt/theme/theme48.xml" ContentType="application/vnd.openxmlformats-officedocument.theme+xml"/>
  <Override PartName="/ppt/theme/theme2.xml" ContentType="application/vnd.openxmlformats-officedocument.theme+xml"/>
  <Override PartName="/ppt/theme/theme12.xml" ContentType="application/vnd.openxmlformats-officedocument.theme+xml"/>
  <Override PartName="/ppt/theme/theme49.xml" ContentType="application/vnd.openxmlformats-officedocument.theme+xml"/>
  <Override PartName="/ppt/theme/theme3.xml" ContentType="application/vnd.openxmlformats-officedocument.theme+xml"/>
  <Override PartName="/ppt/theme/theme30.xml" ContentType="application/vnd.openxmlformats-officedocument.theme+xml"/>
  <Override PartName="/ppt/theme/theme13.xml" ContentType="application/vnd.openxmlformats-officedocument.theme+xml"/>
  <Override PartName="/ppt/theme/theme43.xml" ContentType="application/vnd.openxmlformats-officedocument.theme+xml"/>
  <Override PartName="/ppt/theme/theme44.xml" ContentType="application/vnd.openxmlformats-officedocument.theme+xml"/>
  <Override PartName="/ppt/theme/theme45.xml" ContentType="application/vnd.openxmlformats-officedocument.theme+xml"/>
  <Override PartName="/ppt/theme/theme46.xml" ContentType="application/vnd.openxmlformats-officedocument.theme+xml"/>
  <Override PartName="/ppt/theme/theme39.xml" ContentType="application/vnd.openxmlformats-officedocument.theme+xml"/>
  <Override PartName="/ppt/theme/theme41.xml" ContentType="application/vnd.openxmlformats-officedocument.theme+xml"/>
  <Override PartName="/ppt/theme/theme50.xml" ContentType="application/vnd.openxmlformats-officedocument.theme+xml"/>
  <Override PartName="/ppt/theme/theme51.xml" ContentType="application/vnd.openxmlformats-officedocument.theme+xml"/>
  <Override PartName="/ppt/theme/theme40.xml" ContentType="application/vnd.openxmlformats-officedocument.theme+xml"/>
  <Override PartName="/ppt/theme/theme38.xml" ContentType="application/vnd.openxmlformats-officedocument.theme+xml"/>
  <Override PartName="/ppt/theme/theme52.xml" ContentType="application/vnd.openxmlformats-officedocument.theme+xml"/>
  <Override PartName="/ppt/theme/theme53.xml" ContentType="application/vnd.openxmlformats-officedocument.theme+xml"/>
  <Override PartName="/ppt/theme/theme42.xml" ContentType="application/vnd.openxmlformats-officedocument.theme+xml"/>
  <Override PartName="/ppt/theme/theme54.xml" ContentType="application/vnd.openxmlformats-officedocument.theme+xml"/>
  <Override PartName="/ppt/theme/theme37.xml" ContentType="application/vnd.openxmlformats-officedocument.theme+xml"/>
  <Override PartName="/ppt/theme/theme10.xml" ContentType="application/vnd.openxmlformats-officedocument.theme+xml"/>
  <Override PartName="/ppt/theme/theme47.xml" ContentType="application/vnd.openxmlformats-officedocument.theme+xml"/>
  <Override PartName="/ppt/theme/theme9.xml" ContentType="application/vnd.openxmlformats-officedocument.theme+xml"/>
  <Override PartName="/ppt/theme/theme36.xml" ContentType="application/vnd.openxmlformats-officedocument.theme+xml"/>
  <Override PartName="/ppt/theme/theme8.xml" ContentType="application/vnd.openxmlformats-officedocument.theme+xml"/>
  <Override PartName="/ppt/theme/theme35.xml" ContentType="application/vnd.openxmlformats-officedocument.theme+xml"/>
  <Override PartName="/ppt/theme/theme7.xml" ContentType="application/vnd.openxmlformats-officedocument.theme+xml"/>
  <Override PartName="/ppt/theme/theme34.xml" ContentType="application/vnd.openxmlformats-officedocument.theme+xml"/>
  <Override PartName="/ppt/theme/theme6.xml" ContentType="application/vnd.openxmlformats-officedocument.theme+xml"/>
  <Override PartName="/ppt/theme/theme33.xml" ContentType="application/vnd.openxmlformats-officedocument.theme+xml"/>
  <Override PartName="/ppt/theme/theme5.xml" ContentType="application/vnd.openxmlformats-officedocument.theme+xml"/>
  <Override PartName="/ppt/theme/theme32.xml" ContentType="application/vnd.openxmlformats-officedocument.theme+xml"/>
  <Override PartName="/ppt/theme/theme4.xml" ContentType="application/vnd.openxmlformats-officedocument.theme+xml"/>
  <Override PartName="/ppt/theme/theme31.xml" ContentType="application/vnd.openxmlformats-officedocument.theme+xml"/>
  <Override PartName="/ppt/_rels/presentation.xml.rels" ContentType="application/vnd.openxmlformats-package.relationships+xml"/>
  <Override PartName="/ppt/media/image9.jpeg" ContentType="image/jpeg"/>
  <Override PartName="/ppt/media/image12.jpeg" ContentType="image/jpeg"/>
  <Override PartName="/ppt/media/image13.jpeg" ContentType="image/jpeg"/>
  <Override PartName="/ppt/media/image16.jpeg" ContentType="image/jpeg"/>
  <Override PartName="/ppt/media/image15.jpeg" ContentType="image/jpeg"/>
  <Override PartName="/ppt/media/image14.jpeg" ContentType="image/jpeg"/>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10.jpeg" ContentType="image/jpeg"/>
  <Override PartName="/ppt/media/image7.jpeg" ContentType="image/jpeg"/>
  <Override PartName="/ppt/media/image11.jpeg" ContentType="image/jpeg"/>
  <Override PartName="/ppt/media/image8.jpeg" ContentType="image/jpeg"/>
  <Override PartName="/ppt/notesMasters/_rels/notesMaster1.xml.rels" ContentType="application/vnd.openxmlformats-package.relationships+xml"/>
  <Override PartName="/ppt/notesMasters/notesMaster1.xml" ContentType="application/vnd.openxmlformats-officedocument.presentationml.notesMaster+xml"/>
  <Override PartName="/ppt/slideLayouts/slideLayout22.xml" ContentType="application/vnd.openxmlformats-officedocument.presentationml.slideLayout+xml"/>
  <Override PartName="/ppt/slideLayouts/_rels/slideLayout7.xml.rels" ContentType="application/vnd.openxmlformats-package.relationships+xml"/>
  <Override PartName="/ppt/slideLayouts/_rels/slideLayout15.xml.rels" ContentType="application/vnd.openxmlformats-package.relationships+xml"/>
  <Override PartName="/ppt/slideLayouts/_rels/slideLayout12.xml.rels" ContentType="application/vnd.openxmlformats-package.relationships+xml"/>
  <Override PartName="/ppt/slideLayouts/_rels/slideLayout49.xml.rels" ContentType="application/vnd.openxmlformats-package.relationships+xml"/>
  <Override PartName="/ppt/slideLayouts/_rels/slideLayout4.xml.rels" ContentType="application/vnd.openxmlformats-package.relationships+xml"/>
  <Override PartName="/ppt/slideLayouts/_rels/slideLayout51.xml.rels" ContentType="application/vnd.openxmlformats-package.relationships+xml"/>
  <Override PartName="/ppt/slideLayouts/_rels/slideLayout48.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50.xml.rels" ContentType="application/vnd.openxmlformats-package.relationships+xml"/>
  <Override PartName="/ppt/slideLayouts/_rels/slideLayout13.xml.rels" ContentType="application/vnd.openxmlformats-package.relationships+xml"/>
  <Override PartName="/ppt/slideLayouts/_rels/slideLayout5.xml.rels" ContentType="application/vnd.openxmlformats-package.relationships+xml"/>
  <Override PartName="/ppt/slideLayouts/_rels/slideLayout52.xml.rels" ContentType="application/vnd.openxmlformats-package.relationships+xml"/>
  <Override PartName="/ppt/slideLayouts/_rels/slideLayout8.xml.rels" ContentType="application/vnd.openxmlformats-package.relationships+xml"/>
  <Override PartName="/ppt/slideLayouts/_rels/slideLayout16.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9.xml.rels" ContentType="application/vnd.openxmlformats-package.relationships+xml"/>
  <Override PartName="/ppt/slideLayouts/_rels/slideLayout17.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53.xml.rels" ContentType="application/vnd.openxmlformats-package.relationships+xml"/>
  <Override PartName="/ppt/slideLayouts/_rels/slideLayout41.xml.rels" ContentType="application/vnd.openxmlformats-package.relationships+xml"/>
  <Override PartName="/ppt/slideLayouts/_rels/slideLayout26.xml.rels" ContentType="application/vnd.openxmlformats-package.relationships+xml"/>
  <Override PartName="/ppt/slideLayouts/_rels/slideLayout25.xml.rels" ContentType="application/vnd.openxmlformats-package.relationships+xml"/>
  <Override PartName="/ppt/slideLayouts/_rels/slideLayout24.xml.rels" ContentType="application/vnd.openxmlformats-package.relationships+xml"/>
  <Override PartName="/ppt/slideLayouts/_rels/slideLayout27.xml.rels" ContentType="application/vnd.openxmlformats-package.relationships+xml"/>
  <Override PartName="/ppt/slideLayouts/_rels/slideLayout39.xml.rels" ContentType="application/vnd.openxmlformats-package.relationships+xml"/>
  <Override PartName="/ppt/slideLayouts/_rels/slideLayout23.xml.rels" ContentType="application/vnd.openxmlformats-package.relationships+xml"/>
  <Override PartName="/ppt/slideLayouts/_rels/slideLayout1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45.xml.rels" ContentType="application/vnd.openxmlformats-package.relationships+xml"/>
  <Override PartName="/ppt/slideLayouts/_rels/slideLayout22.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47.xml.rels" ContentType="application/vnd.openxmlformats-package.relationships+xml"/>
  <Override PartName="/ppt/slideLayouts/_rels/slideLayout28.xml.rels" ContentType="application/vnd.openxmlformats-package.relationships+xml"/>
  <Override PartName="/ppt/slideLayouts/_rels/slideLayout6.xml.rels" ContentType="application/vnd.openxmlformats-package.relationships+xml"/>
  <Override PartName="/ppt/slideLayouts/_rels/slideLayout1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40.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34.xml.rels" ContentType="application/vnd.openxmlformats-package.relationships+xml"/>
  <Override PartName="/ppt/slideLayouts/_rels/slideLayout1.xml.rels" ContentType="application/vnd.openxmlformats-package.relationships+xml"/>
  <Override PartName="/ppt/slideLayouts/_rels/slideLayout46.xml.rels" ContentType="application/vnd.openxmlformats-package.relationships+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1.xml" ContentType="application/vnd.openxmlformats-officedocument.presentationml.slideLayout+xml"/>
  <Override PartName="/ppt/slideLayouts/slideLayout39.xml" ContentType="application/vnd.openxmlformats-officedocument.presentationml.slideLayout+xml"/>
  <Override PartName="/ppt/slideLayouts/slideLayout24.xml" ContentType="application/vnd.openxmlformats-officedocument.presentationml.slideLayout+xml"/>
  <Override PartName="/ppt/slideLayouts/slideLayout2.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26.xml" ContentType="application/vnd.openxmlformats-officedocument.presentationml.slideLayout+xml"/>
  <Override PartName="/ppt/slideLayouts/slideLayout4.xml" ContentType="application/vnd.openxmlformats-officedocument.presentationml.slideLayout+xml"/>
  <Override PartName="/ppt/slideLayouts/slideLayout27.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8.xml" ContentType="application/vnd.openxmlformats-officedocument.presentationml.slideLayout+xml"/>
  <Override PartName="/ppt/slideLayouts/slideLayout6.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41.xml" ContentType="application/vnd.openxmlformats-officedocument.presentationml.slideLayout+xml"/>
  <Override PartName="/ppt/slideLayouts/slideLayout53.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9.xml" ContentType="application/vnd.openxmlformats-officedocument.presentationml.slideLayout+xml"/>
  <Override PartName="/ppt/slideLayouts/slideLayout52.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slideLayout50.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8.xml" ContentType="application/vnd.openxmlformats-officedocument.presentationml.slideLayout+xml"/>
  <Override PartName="/ppt/slideLayouts/slideLayout51.xml" ContentType="application/vnd.openxmlformats-officedocument.presentationml.slideLayout+xml"/>
  <Override PartName="/ppt/slideLayouts/slideLayout49.xml" ContentType="application/vnd.openxmlformats-officedocument.presentationml.slideLayout+xml"/>
  <Override PartName="/ppt/slideLayouts/slideLayout12.xml" ContentType="application/vnd.openxmlformats-officedocument.presentationml.slideLayout+xml"/>
  <Override PartName="/ppt/slides/slide1.xml" ContentType="application/vnd.openxmlformats-officedocument.presentationml.slide+xml"/>
  <Override PartName="/ppt/slides/_rels/slide12.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_rels/notesSlide12.xml.rels" ContentType="application/vnd.openxmlformats-package.relationships+xml"/>
  <Override PartName="/ppt/notesSlides/_rels/notesSlide5.xml.rels" ContentType="application/vnd.openxmlformats-package.relationships+xml"/>
  <Override PartName="/ppt/notesSlides/_rels/notesSlide11.xml.rels" ContentType="application/vnd.openxmlformats-package.relationships+xml"/>
  <Override PartName="/ppt/notesSlides/_rels/notesSlide4.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3.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6.xml.rels" ContentType="application/vnd.openxmlformats-package.relationships+xml"/>
  <Override PartName="/ppt/notesSlides/_rels/notesSlide2.xml.rels" ContentType="application/vnd.openxmlformats-package.relationships+xml"/>
  <Override PartName="/ppt/notesSlides/_rels/notesSlide1.xml.rels" ContentType="application/vnd.openxmlformats-package.relationships+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 id="2147483652" r:id="rId4"/>
    <p:sldMasterId id="2147483654" r:id="rId5"/>
    <p:sldMasterId id="2147483656" r:id="rId6"/>
    <p:sldMasterId id="2147483658" r:id="rId7"/>
    <p:sldMasterId id="2147483660" r:id="rId8"/>
    <p:sldMasterId id="2147483662" r:id="rId9"/>
    <p:sldMasterId id="2147483664" r:id="rId10"/>
    <p:sldMasterId id="2147483666" r:id="rId11"/>
    <p:sldMasterId id="2147483668" r:id="rId12"/>
    <p:sldMasterId id="2147483670" r:id="rId13"/>
    <p:sldMasterId id="2147483672" r:id="rId14"/>
    <p:sldMasterId id="2147483674" r:id="rId15"/>
    <p:sldMasterId id="2147483676" r:id="rId16"/>
    <p:sldMasterId id="2147483678" r:id="rId17"/>
    <p:sldMasterId id="2147483680" r:id="rId18"/>
    <p:sldMasterId id="2147483682" r:id="rId19"/>
    <p:sldMasterId id="2147483684" r:id="rId20"/>
    <p:sldMasterId id="2147483686" r:id="rId21"/>
    <p:sldMasterId id="2147483688" r:id="rId22"/>
    <p:sldMasterId id="2147483690" r:id="rId23"/>
    <p:sldMasterId id="2147483692" r:id="rId24"/>
    <p:sldMasterId id="2147483694" r:id="rId25"/>
    <p:sldMasterId id="2147483696" r:id="rId26"/>
    <p:sldMasterId id="2147483698" r:id="rId27"/>
    <p:sldMasterId id="2147483700" r:id="rId28"/>
    <p:sldMasterId id="2147483702" r:id="rId29"/>
    <p:sldMasterId id="2147483704" r:id="rId30"/>
    <p:sldMasterId id="2147483706" r:id="rId31"/>
    <p:sldMasterId id="2147483708" r:id="rId32"/>
    <p:sldMasterId id="2147483710" r:id="rId33"/>
    <p:sldMasterId id="2147483712" r:id="rId34"/>
    <p:sldMasterId id="2147483714" r:id="rId35"/>
    <p:sldMasterId id="2147483716" r:id="rId36"/>
    <p:sldMasterId id="2147483718" r:id="rId37"/>
    <p:sldMasterId id="2147483720" r:id="rId38"/>
    <p:sldMasterId id="2147483722" r:id="rId39"/>
    <p:sldMasterId id="2147483724" r:id="rId40"/>
    <p:sldMasterId id="2147483726" r:id="rId41"/>
    <p:sldMasterId id="2147483728" r:id="rId42"/>
    <p:sldMasterId id="2147483730" r:id="rId43"/>
    <p:sldMasterId id="2147483732" r:id="rId44"/>
    <p:sldMasterId id="2147483734" r:id="rId45"/>
    <p:sldMasterId id="2147483736" r:id="rId46"/>
    <p:sldMasterId id="2147483738" r:id="rId47"/>
    <p:sldMasterId id="2147483740" r:id="rId48"/>
    <p:sldMasterId id="2147483742" r:id="rId49"/>
    <p:sldMasterId id="2147483744" r:id="rId50"/>
    <p:sldMasterId id="2147483746" r:id="rId51"/>
    <p:sldMasterId id="2147483748" r:id="rId52"/>
    <p:sldMasterId id="2147483750" r:id="rId53"/>
    <p:sldMasterId id="2147483752" r:id="rId54"/>
  </p:sldMasterIdLst>
  <p:notesMasterIdLst>
    <p:notesMasterId r:id="rId55"/>
  </p:notesMasterIdLst>
  <p:sldIdLst>
    <p:sldId id="256" r:id="rId56"/>
    <p:sldId id="257" r:id="rId57"/>
    <p:sldId id="258" r:id="rId58"/>
    <p:sldId id="259" r:id="rId59"/>
    <p:sldId id="260" r:id="rId60"/>
    <p:sldId id="261" r:id="rId61"/>
    <p:sldId id="262" r:id="rId62"/>
    <p:sldId id="263" r:id="rId63"/>
    <p:sldId id="264" r:id="rId64"/>
    <p:sldId id="265" r:id="rId65"/>
    <p:sldId id="266" r:id="rId66"/>
    <p:sldId id="267" r:id="rId67"/>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slideMaster" Target="slideMasters/slideMaster11.xml"/><Relationship Id="rId13" Type="http://schemas.openxmlformats.org/officeDocument/2006/relationships/slideMaster" Target="slideMasters/slideMaster12.xml"/><Relationship Id="rId14" Type="http://schemas.openxmlformats.org/officeDocument/2006/relationships/slideMaster" Target="slideMasters/slideMaster13.xml"/><Relationship Id="rId15" Type="http://schemas.openxmlformats.org/officeDocument/2006/relationships/slideMaster" Target="slideMasters/slideMaster14.xml"/><Relationship Id="rId16" Type="http://schemas.openxmlformats.org/officeDocument/2006/relationships/slideMaster" Target="slideMasters/slideMaster15.xml"/><Relationship Id="rId17" Type="http://schemas.openxmlformats.org/officeDocument/2006/relationships/slideMaster" Target="slideMasters/slideMaster16.xml"/><Relationship Id="rId18" Type="http://schemas.openxmlformats.org/officeDocument/2006/relationships/slideMaster" Target="slideMasters/slideMaster17.xml"/><Relationship Id="rId19" Type="http://schemas.openxmlformats.org/officeDocument/2006/relationships/slideMaster" Target="slideMasters/slideMaster18.xml"/><Relationship Id="rId20" Type="http://schemas.openxmlformats.org/officeDocument/2006/relationships/slideMaster" Target="slideMasters/slideMaster19.xml"/><Relationship Id="rId21" Type="http://schemas.openxmlformats.org/officeDocument/2006/relationships/slideMaster" Target="slideMasters/slideMaster20.xml"/><Relationship Id="rId22" Type="http://schemas.openxmlformats.org/officeDocument/2006/relationships/slideMaster" Target="slideMasters/slideMaster21.xml"/><Relationship Id="rId23" Type="http://schemas.openxmlformats.org/officeDocument/2006/relationships/slideMaster" Target="slideMasters/slideMaster22.xml"/><Relationship Id="rId24" Type="http://schemas.openxmlformats.org/officeDocument/2006/relationships/slideMaster" Target="slideMasters/slideMaster23.xml"/><Relationship Id="rId25" Type="http://schemas.openxmlformats.org/officeDocument/2006/relationships/slideMaster" Target="slideMasters/slideMaster24.xml"/><Relationship Id="rId26" Type="http://schemas.openxmlformats.org/officeDocument/2006/relationships/slideMaster" Target="slideMasters/slideMaster25.xml"/><Relationship Id="rId27" Type="http://schemas.openxmlformats.org/officeDocument/2006/relationships/slideMaster" Target="slideMasters/slideMaster26.xml"/><Relationship Id="rId28" Type="http://schemas.openxmlformats.org/officeDocument/2006/relationships/slideMaster" Target="slideMasters/slideMaster27.xml"/><Relationship Id="rId29" Type="http://schemas.openxmlformats.org/officeDocument/2006/relationships/slideMaster" Target="slideMasters/slideMaster28.xml"/><Relationship Id="rId30" Type="http://schemas.openxmlformats.org/officeDocument/2006/relationships/slideMaster" Target="slideMasters/slideMaster29.xml"/><Relationship Id="rId31" Type="http://schemas.openxmlformats.org/officeDocument/2006/relationships/slideMaster" Target="slideMasters/slideMaster30.xml"/><Relationship Id="rId32" Type="http://schemas.openxmlformats.org/officeDocument/2006/relationships/slideMaster" Target="slideMasters/slideMaster31.xml"/><Relationship Id="rId33" Type="http://schemas.openxmlformats.org/officeDocument/2006/relationships/slideMaster" Target="slideMasters/slideMaster32.xml"/><Relationship Id="rId34" Type="http://schemas.openxmlformats.org/officeDocument/2006/relationships/slideMaster" Target="slideMasters/slideMaster33.xml"/><Relationship Id="rId35" Type="http://schemas.openxmlformats.org/officeDocument/2006/relationships/slideMaster" Target="slideMasters/slideMaster34.xml"/><Relationship Id="rId36" Type="http://schemas.openxmlformats.org/officeDocument/2006/relationships/slideMaster" Target="slideMasters/slideMaster35.xml"/><Relationship Id="rId37" Type="http://schemas.openxmlformats.org/officeDocument/2006/relationships/slideMaster" Target="slideMasters/slideMaster36.xml"/><Relationship Id="rId38" Type="http://schemas.openxmlformats.org/officeDocument/2006/relationships/slideMaster" Target="slideMasters/slideMaster37.xml"/><Relationship Id="rId39" Type="http://schemas.openxmlformats.org/officeDocument/2006/relationships/slideMaster" Target="slideMasters/slideMaster38.xml"/><Relationship Id="rId40" Type="http://schemas.openxmlformats.org/officeDocument/2006/relationships/slideMaster" Target="slideMasters/slideMaster39.xml"/><Relationship Id="rId41" Type="http://schemas.openxmlformats.org/officeDocument/2006/relationships/slideMaster" Target="slideMasters/slideMaster40.xml"/><Relationship Id="rId42" Type="http://schemas.openxmlformats.org/officeDocument/2006/relationships/slideMaster" Target="slideMasters/slideMaster41.xml"/><Relationship Id="rId43" Type="http://schemas.openxmlformats.org/officeDocument/2006/relationships/slideMaster" Target="slideMasters/slideMaster42.xml"/><Relationship Id="rId44" Type="http://schemas.openxmlformats.org/officeDocument/2006/relationships/slideMaster" Target="slideMasters/slideMaster43.xml"/><Relationship Id="rId45" Type="http://schemas.openxmlformats.org/officeDocument/2006/relationships/slideMaster" Target="slideMasters/slideMaster44.xml"/><Relationship Id="rId46" Type="http://schemas.openxmlformats.org/officeDocument/2006/relationships/slideMaster" Target="slideMasters/slideMaster45.xml"/><Relationship Id="rId47" Type="http://schemas.openxmlformats.org/officeDocument/2006/relationships/slideMaster" Target="slideMasters/slideMaster46.xml"/><Relationship Id="rId48" Type="http://schemas.openxmlformats.org/officeDocument/2006/relationships/slideMaster" Target="slideMasters/slideMaster47.xml"/><Relationship Id="rId49" Type="http://schemas.openxmlformats.org/officeDocument/2006/relationships/slideMaster" Target="slideMasters/slideMaster48.xml"/><Relationship Id="rId50" Type="http://schemas.openxmlformats.org/officeDocument/2006/relationships/slideMaster" Target="slideMasters/slideMaster49.xml"/><Relationship Id="rId51" Type="http://schemas.openxmlformats.org/officeDocument/2006/relationships/slideMaster" Target="slideMasters/slideMaster50.xml"/><Relationship Id="rId52" Type="http://schemas.openxmlformats.org/officeDocument/2006/relationships/slideMaster" Target="slideMasters/slideMaster51.xml"/><Relationship Id="rId53" Type="http://schemas.openxmlformats.org/officeDocument/2006/relationships/slideMaster" Target="slideMasters/slideMaster52.xml"/><Relationship Id="rId54" Type="http://schemas.openxmlformats.org/officeDocument/2006/relationships/slideMaster" Target="slideMasters/slideMaster53.xml"/><Relationship Id="rId55" Type="http://schemas.openxmlformats.org/officeDocument/2006/relationships/notesMaster" Target="notesMasters/notesMaster1.xml"/><Relationship Id="rId56" Type="http://schemas.openxmlformats.org/officeDocument/2006/relationships/slide" Target="slides/slide1.xml"/><Relationship Id="rId57" Type="http://schemas.openxmlformats.org/officeDocument/2006/relationships/slide" Target="slides/slide2.xml"/><Relationship Id="rId58" Type="http://schemas.openxmlformats.org/officeDocument/2006/relationships/slide" Target="slides/slide3.xml"/><Relationship Id="rId59" Type="http://schemas.openxmlformats.org/officeDocument/2006/relationships/slide" Target="slides/slide4.xml"/><Relationship Id="rId60" Type="http://schemas.openxmlformats.org/officeDocument/2006/relationships/slide" Target="slides/slide5.xml"/><Relationship Id="rId61" Type="http://schemas.openxmlformats.org/officeDocument/2006/relationships/slide" Target="slides/slide6.xml"/><Relationship Id="rId62" Type="http://schemas.openxmlformats.org/officeDocument/2006/relationships/slide" Target="slides/slide7.xml"/><Relationship Id="rId63" Type="http://schemas.openxmlformats.org/officeDocument/2006/relationships/slide" Target="slides/slide8.xml"/><Relationship Id="rId64" Type="http://schemas.openxmlformats.org/officeDocument/2006/relationships/slide" Target="slides/slide9.xml"/><Relationship Id="rId65" Type="http://schemas.openxmlformats.org/officeDocument/2006/relationships/slide" Target="slides/slide10.xml"/><Relationship Id="rId66" Type="http://schemas.openxmlformats.org/officeDocument/2006/relationships/slide" Target="slides/slide11.xml"/><Relationship Id="rId67" Type="http://schemas.openxmlformats.org/officeDocument/2006/relationships/slide" Target="slides/slide12.xml"/><Relationship Id="rId68"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5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5" name="PlaceHolder 1"/>
          <p:cNvSpPr>
            <a:spLocks noGrp="1"/>
          </p:cNvSpPr>
          <p:nvPr>
            <p:ph type="sldImg"/>
          </p:nvPr>
        </p:nvSpPr>
        <p:spPr>
          <a:xfrm>
            <a:off x="0" y="764280"/>
            <a:ext cx="0" cy="0"/>
          </a:xfrm>
          <a:prstGeom prst="rect">
            <a:avLst/>
          </a:prstGeom>
          <a:noFill/>
          <a:ln w="0">
            <a:noFill/>
          </a:ln>
        </p:spPr>
        <p:txBody>
          <a:bodyPr lIns="0" rIns="0" tIns="0" bIns="0" anchor="ctr">
            <a:noAutofit/>
          </a:bodyPr>
          <a:p>
            <a:r>
              <a:rPr b="0" lang="en-US" sz="1800" spc="-1" strike="noStrike">
                <a:solidFill>
                  <a:schemeClr val="dk1"/>
                </a:solidFill>
                <a:latin typeface="Arial Nova Light"/>
              </a:rPr>
              <a:t>Pulse para desplazar la diapositiva</a:t>
            </a:r>
            <a:endParaRPr b="0" lang="en-US" sz="1800" spc="-1" strike="noStrike">
              <a:solidFill>
                <a:schemeClr val="dk1"/>
              </a:solidFill>
              <a:latin typeface="Arial Nova Light"/>
            </a:endParaRPr>
          </a:p>
        </p:txBody>
      </p:sp>
      <p:sp>
        <p:nvSpPr>
          <p:cNvPr id="426" name="PlaceHolder 2"/>
          <p:cNvSpPr>
            <a:spLocks noGrp="1"/>
          </p:cNvSpPr>
          <p:nvPr>
            <p:ph type="body"/>
          </p:nvPr>
        </p:nvSpPr>
        <p:spPr>
          <a:xfrm>
            <a:off x="777240" y="4777560"/>
            <a:ext cx="6217560" cy="4525920"/>
          </a:xfrm>
          <a:prstGeom prst="rect">
            <a:avLst/>
          </a:prstGeom>
          <a:noFill/>
          <a:ln w="0">
            <a:noFill/>
          </a:ln>
        </p:spPr>
        <p:txBody>
          <a:bodyPr lIns="0" rIns="0" tIns="0" bIns="0" anchor="t">
            <a:noAutofit/>
          </a:bodyPr>
          <a:p>
            <a:pPr marL="216000" indent="-216000">
              <a:buNone/>
            </a:pPr>
            <a:r>
              <a:rPr b="0" lang="es-GT" sz="2000" spc="-1" strike="noStrike">
                <a:solidFill>
                  <a:srgbClr val="000000"/>
                </a:solidFill>
                <a:latin typeface="Arial"/>
              </a:rPr>
              <a:t>Pulse para editar el formato de las notas</a:t>
            </a:r>
            <a:endParaRPr b="0" lang="es-GT" sz="2000" spc="-1" strike="noStrike">
              <a:solidFill>
                <a:srgbClr val="000000"/>
              </a:solidFill>
              <a:latin typeface="Arial"/>
            </a:endParaRPr>
          </a:p>
        </p:txBody>
      </p:sp>
      <p:sp>
        <p:nvSpPr>
          <p:cNvPr id="427" name="PlaceHolder 3"/>
          <p:cNvSpPr>
            <a:spLocks noGrp="1"/>
          </p:cNvSpPr>
          <p:nvPr>
            <p:ph type="hdr"/>
          </p:nvPr>
        </p:nvSpPr>
        <p:spPr>
          <a:xfrm>
            <a:off x="0" y="0"/>
            <a:ext cx="3372840" cy="502560"/>
          </a:xfrm>
          <a:prstGeom prst="rect">
            <a:avLst/>
          </a:prstGeom>
          <a:noFill/>
          <a:ln w="0">
            <a:noFill/>
          </a:ln>
        </p:spPr>
        <p:txBody>
          <a:bodyPr lIns="0" rIns="0" tIns="0" bIns="0" anchor="t">
            <a:noAutofit/>
          </a:bodyPr>
          <a:p>
            <a:pPr indent="0">
              <a:buNone/>
            </a:pPr>
            <a:r>
              <a:rPr b="0" lang="es-GT" sz="1400" spc="-1" strike="noStrike">
                <a:solidFill>
                  <a:srgbClr val="000000"/>
                </a:solidFill>
                <a:latin typeface="Times New Roman"/>
              </a:rPr>
              <a:t>&lt;cabecera&gt;</a:t>
            </a:r>
            <a:endParaRPr b="0" lang="es-GT" sz="1400" spc="-1" strike="noStrike">
              <a:solidFill>
                <a:srgbClr val="000000"/>
              </a:solidFill>
              <a:latin typeface="Times New Roman"/>
            </a:endParaRPr>
          </a:p>
        </p:txBody>
      </p:sp>
      <p:sp>
        <p:nvSpPr>
          <p:cNvPr id="428" name="PlaceHolder 4"/>
          <p:cNvSpPr>
            <a:spLocks noGrp="1"/>
          </p:cNvSpPr>
          <p:nvPr>
            <p:ph type="dt" idx="160"/>
          </p:nvPr>
        </p:nvSpPr>
        <p:spPr>
          <a:xfrm>
            <a:off x="4399200" y="0"/>
            <a:ext cx="3372840" cy="502560"/>
          </a:xfrm>
          <a:prstGeom prst="rect">
            <a:avLst/>
          </a:prstGeom>
          <a:noFill/>
          <a:ln w="0">
            <a:noFill/>
          </a:ln>
        </p:spPr>
        <p:txBody>
          <a:bodyPr lIns="0" rIns="0" tIns="0" bIns="0" anchor="t">
            <a:noAutofit/>
          </a:bodyPr>
          <a:lstStyle>
            <a:lvl1pPr indent="0" algn="r">
              <a:buNone/>
              <a:defRPr b="0" lang="es-GT" sz="1400" spc="-1" strike="noStrike">
                <a:solidFill>
                  <a:srgbClr val="000000"/>
                </a:solidFill>
                <a:latin typeface="Times New Roman"/>
              </a:defRPr>
            </a:lvl1pPr>
          </a:lstStyle>
          <a:p>
            <a:pPr indent="0" algn="r">
              <a:buNone/>
            </a:pPr>
            <a:r>
              <a:rPr b="0" lang="es-GT" sz="1400" spc="-1" strike="noStrike">
                <a:solidFill>
                  <a:srgbClr val="000000"/>
                </a:solidFill>
                <a:latin typeface="Times New Roman"/>
              </a:rPr>
              <a:t>&lt;fecha/hora&gt;</a:t>
            </a:r>
            <a:endParaRPr b="0" lang="es-GT" sz="1400" spc="-1" strike="noStrike">
              <a:solidFill>
                <a:srgbClr val="000000"/>
              </a:solidFill>
              <a:latin typeface="Times New Roman"/>
            </a:endParaRPr>
          </a:p>
        </p:txBody>
      </p:sp>
      <p:sp>
        <p:nvSpPr>
          <p:cNvPr id="429" name="PlaceHolder 5"/>
          <p:cNvSpPr>
            <a:spLocks noGrp="1"/>
          </p:cNvSpPr>
          <p:nvPr>
            <p:ph type="ftr" idx="161"/>
          </p:nvPr>
        </p:nvSpPr>
        <p:spPr>
          <a:xfrm>
            <a:off x="0" y="9555480"/>
            <a:ext cx="3372840" cy="502560"/>
          </a:xfrm>
          <a:prstGeom prst="rect">
            <a:avLst/>
          </a:prstGeom>
          <a:noFill/>
          <a:ln w="0">
            <a:noFill/>
          </a:ln>
        </p:spPr>
        <p:txBody>
          <a:bodyPr lIns="0" rIns="0" tIns="0" bIns="0" anchor="b">
            <a:noAutofit/>
          </a:bodyPr>
          <a:lstStyle>
            <a:lvl1pPr indent="0">
              <a:buNone/>
              <a:defRPr b="0" lang="es-GT" sz="1400" spc="-1" strike="noStrike">
                <a:solidFill>
                  <a:srgbClr val="000000"/>
                </a:solidFill>
                <a:latin typeface="Times New Roman"/>
              </a:defRPr>
            </a:lvl1pPr>
          </a:lstStyle>
          <a:p>
            <a:pPr indent="0">
              <a:buNone/>
            </a:pPr>
            <a:r>
              <a:rPr b="0" lang="es-GT" sz="1400" spc="-1" strike="noStrike">
                <a:solidFill>
                  <a:srgbClr val="000000"/>
                </a:solidFill>
                <a:latin typeface="Times New Roman"/>
              </a:rPr>
              <a:t>&lt;pie de página&gt;</a:t>
            </a:r>
            <a:endParaRPr b="0" lang="es-GT" sz="1400" spc="-1" strike="noStrike">
              <a:solidFill>
                <a:srgbClr val="000000"/>
              </a:solidFill>
              <a:latin typeface="Times New Roman"/>
            </a:endParaRPr>
          </a:p>
        </p:txBody>
      </p:sp>
      <p:sp>
        <p:nvSpPr>
          <p:cNvPr id="430" name="PlaceHolder 6"/>
          <p:cNvSpPr>
            <a:spLocks noGrp="1"/>
          </p:cNvSpPr>
          <p:nvPr>
            <p:ph type="sldNum" idx="162"/>
          </p:nvPr>
        </p:nvSpPr>
        <p:spPr>
          <a:xfrm>
            <a:off x="4399200" y="9555480"/>
            <a:ext cx="3372840" cy="502560"/>
          </a:xfrm>
          <a:prstGeom prst="rect">
            <a:avLst/>
          </a:prstGeom>
          <a:noFill/>
          <a:ln w="0">
            <a:noFill/>
          </a:ln>
        </p:spPr>
        <p:txBody>
          <a:bodyPr lIns="0" rIns="0" tIns="0" bIns="0" anchor="b">
            <a:noAutofit/>
          </a:bodyPr>
          <a:lstStyle>
            <a:lvl1pPr indent="0" algn="r">
              <a:buNone/>
              <a:defRPr b="0" lang="es-GT" sz="1400" spc="-1" strike="noStrike">
                <a:solidFill>
                  <a:srgbClr val="000000"/>
                </a:solidFill>
                <a:latin typeface="Times New Roman"/>
              </a:defRPr>
            </a:lvl1pPr>
          </a:lstStyle>
          <a:p>
            <a:pPr indent="0" algn="r">
              <a:buNone/>
            </a:pPr>
            <a:fld id="{5658E65D-FD02-4AD2-9E87-AF0244979610}" type="slidenum">
              <a:rPr b="0" lang="es-GT" sz="1400" spc="-1" strike="noStrike">
                <a:solidFill>
                  <a:srgbClr val="000000"/>
                </a:solidFill>
                <a:latin typeface="Times New Roman"/>
              </a:rPr>
              <a:t>&lt;número&gt;</a:t>
            </a:fld>
            <a:endParaRPr b="0" lang="es-GT"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4" name="PlaceHolder 1"/>
          <p:cNvSpPr>
            <a:spLocks noGrp="1"/>
          </p:cNvSpPr>
          <p:nvPr>
            <p:ph type="sldImg"/>
          </p:nvPr>
        </p:nvSpPr>
        <p:spPr>
          <a:xfrm>
            <a:off x="685800" y="1143000"/>
            <a:ext cx="5486040" cy="3085920"/>
          </a:xfrm>
          <a:prstGeom prst="rect">
            <a:avLst/>
          </a:prstGeom>
          <a:ln w="0">
            <a:noFill/>
          </a:ln>
        </p:spPr>
      </p:sp>
      <p:sp>
        <p:nvSpPr>
          <p:cNvPr id="46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r>
              <a:rPr b="0" lang="es-GT" sz="2000" spc="-1" strike="noStrike">
                <a:solidFill>
                  <a:srgbClr val="000000"/>
                </a:solidFill>
                <a:latin typeface="Arial"/>
              </a:rPr>
              <a:t>El contenido generado por IA puede ser incorrecto.</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66" name="PlaceHolder 3"/>
          <p:cNvSpPr>
            <a:spLocks noGrp="1"/>
          </p:cNvSpPr>
          <p:nvPr>
            <p:ph type="sldNum" idx="163"/>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1" name="PlaceHolder 1"/>
          <p:cNvSpPr>
            <a:spLocks noGrp="1"/>
          </p:cNvSpPr>
          <p:nvPr>
            <p:ph type="sldImg"/>
          </p:nvPr>
        </p:nvSpPr>
        <p:spPr>
          <a:xfrm>
            <a:off x="685800" y="1143000"/>
            <a:ext cx="5486040" cy="3085920"/>
          </a:xfrm>
          <a:prstGeom prst="rect">
            <a:avLst/>
          </a:prstGeom>
          <a:ln w="0">
            <a:noFill/>
          </a:ln>
        </p:spPr>
      </p:sp>
      <p:sp>
        <p:nvSpPr>
          <p:cNvPr id="492"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Los casos prácticos permiten comprender cómo la Inteligencia Artificial aplicada a contenido multimedia impacta en distintas áreas profesionales y educativas. En administración, la IA se utiliza para elaborar informes, presentaciones ejecutivas y documentación de procesos de manera más rápida y estructurada. En recursos humanos, facilita la creación de material de inducción, videos de bienvenida y manuales internos. En ventas, apoya el diseño de catálogos, publicidad y presentaciones comerciales atractivas. En educación, se emplea para desarrollar manuales, videos educativos, infografías y actividades interactivas que mejoran el aprendizaje. En emprendimientos, la IA ayuda a construir imagen corporativa y contenido para redes sociales sin grandes inversiones. Estos ejemplos demuestran que la IA no es exclusiva de expertos en tecnología, sino una herramienta transversal que se adapta a múltiples contextos. Analizar casos prácticos también permite comparar procesos tradicionales con procesos asistidos por IA, evidenciando ahorros de tiempo, mejora en la calidad visual y mayor eficiencia en la comunicación.</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93" name="PlaceHolder 3"/>
          <p:cNvSpPr>
            <a:spLocks noGrp="1"/>
          </p:cNvSpPr>
          <p:nvPr>
            <p:ph type="sldNum" idx="172"/>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4" name="PlaceHolder 1"/>
          <p:cNvSpPr>
            <a:spLocks noGrp="1"/>
          </p:cNvSpPr>
          <p:nvPr>
            <p:ph type="sldImg"/>
          </p:nvPr>
        </p:nvSpPr>
        <p:spPr>
          <a:xfrm>
            <a:off x="685800" y="1143000"/>
            <a:ext cx="5486040" cy="3085920"/>
          </a:xfrm>
          <a:prstGeom prst="rect">
            <a:avLst/>
          </a:prstGeom>
          <a:ln w="0">
            <a:noFill/>
          </a:ln>
        </p:spPr>
      </p:sp>
      <p:sp>
        <p:nvSpPr>
          <p:cNvPr id="495"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El uso responsable y efectivo de la Inteligencia Artificial requiere seguir una serie de buenas prácticas que garanticen calidad, ética y utilidad del contenido generado. En primer lugar, es fundamental definir claramente el objetivo antes de utilizar cualquier herramienta de IA, ya que un propósito bien establecido conduce a mejores resultados. Escribir prompts claros y detallados permite que la IA comprenda la intención del usuario y genere contenido más preciso. También es imprescindible revisar siempre el material generado, verificando la información, corrigiendo errores y adaptando el tono al público objetivo. La protección de datos personales y la confidencialidad de la información son aspectos clave, especialmente en entornos laborales y educativos. Asimismo, se recomienda mantener una identidad visual consistente y citar fuentes cuando corresponda. Finalmente, la IA debe utilizarse como apoyo al trabajo humano y no como reemplazo del pensamiento crítico. Estas prácticas fomentan un uso consciente de la tecnología y potencian sus beneficios sin comprometer la calidad ni la ética profesional.</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96" name="PlaceHolder 3"/>
          <p:cNvSpPr>
            <a:spLocks noGrp="1"/>
          </p:cNvSpPr>
          <p:nvPr>
            <p:ph type="sldNum" idx="173"/>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7" name="PlaceHolder 1"/>
          <p:cNvSpPr>
            <a:spLocks noGrp="1"/>
          </p:cNvSpPr>
          <p:nvPr>
            <p:ph type="sldImg"/>
          </p:nvPr>
        </p:nvSpPr>
        <p:spPr>
          <a:xfrm>
            <a:off x="685800" y="1143000"/>
            <a:ext cx="5486040" cy="3085920"/>
          </a:xfrm>
          <a:prstGeom prst="rect">
            <a:avLst/>
          </a:prstGeom>
          <a:ln w="0">
            <a:noFill/>
          </a:ln>
        </p:spPr>
      </p:sp>
      <p:sp>
        <p:nvSpPr>
          <p:cNvPr id="49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Como conclusión, la Inteligencia Artificial aplicada a la creación de contenido multimedia representa una oportunidad significativa para transformar la forma en que aprendemos, enseñamos y trabajamos. A lo largo del módulo se ha demostrado que la IA permite generar imágenes, videos, audios y diseños gráficos de manera rápida, accesible y profesional, incluso para usuarios principiantes. Su impacto en la productividad es evidente, ya que reduce tiempos, optimiza recursos y mejora la calidad de los materiales producidos. En el ámbito educativo, la IA facilita la creación de recursos atractivos y personalizados, mientras que en el entorno laboral fortalece la comunicación y la eficiencia. No obstante, su uso debe ir acompañado de criterio humano, revisión constante y buenas prácticas. El mensaje final refuerza la idea de que la Inteligencia Artificial no reemplaza el conocimiento humano, sino que potencia nuestras capacidades, mejora la productividad y transforma positivamente la manera en que aprendemos y trabajamos. Esta reflexión invita a los estudiantes a explorar la IA con una actitud crítica, creativa y responsable, cerrando el módulo con un espacio para preguntas y discusión.</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99" name="PlaceHolder 3"/>
          <p:cNvSpPr>
            <a:spLocks noGrp="1"/>
          </p:cNvSpPr>
          <p:nvPr>
            <p:ph type="sldNum" idx="174"/>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7" name="PlaceHolder 1"/>
          <p:cNvSpPr>
            <a:spLocks noGrp="1"/>
          </p:cNvSpPr>
          <p:nvPr>
            <p:ph type="sldImg"/>
          </p:nvPr>
        </p:nvSpPr>
        <p:spPr>
          <a:xfrm>
            <a:off x="685800" y="1143000"/>
            <a:ext cx="5486040" cy="3085920"/>
          </a:xfrm>
          <a:prstGeom prst="rect">
            <a:avLst/>
          </a:prstGeom>
          <a:ln w="0">
            <a:noFill/>
          </a:ln>
        </p:spPr>
      </p:sp>
      <p:sp>
        <p:nvSpPr>
          <p:cNvPr id="468"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Portada y contexto del curso IA desde 0, ¿Qué es la creación de contenido multimedia con IA?, Generación de imágenes con Inteligencia Artificial, Creación de videos con IA para educación y trabajo, Audio y voz artificial como recurso multimedia, Diseño gráfico asistido por IA, Integración de herramientas de IA en un flujo de trabajo, Casos prácticos de uso de IA en diferentes áreas, Buenas prácticas al utilizar IA para contenido multimedia, Conclusiones y reflexión final</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69" name="PlaceHolder 3"/>
          <p:cNvSpPr>
            <a:spLocks noGrp="1"/>
          </p:cNvSpPr>
          <p:nvPr>
            <p:ph type="sldNum" idx="164"/>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0" name="PlaceHolder 1"/>
          <p:cNvSpPr>
            <a:spLocks noGrp="1"/>
          </p:cNvSpPr>
          <p:nvPr>
            <p:ph type="sldImg"/>
          </p:nvPr>
        </p:nvSpPr>
        <p:spPr>
          <a:xfrm>
            <a:off x="685800" y="1143000"/>
            <a:ext cx="5486040" cy="3085920"/>
          </a:xfrm>
          <a:prstGeom prst="rect">
            <a:avLst/>
          </a:prstGeom>
          <a:ln w="0">
            <a:noFill/>
          </a:ln>
        </p:spPr>
      </p:sp>
      <p:sp>
        <p:nvSpPr>
          <p:cNvPr id="471"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introduce el tema central del módulo: el uso de la Inteligencia Artificial para la creación de contenido multimedia en contextos educativos y de productividad. El objetivo principal es contextualizar al estudiante principiante del curso "IA desde 0", mostrando que la IA no es una tecnología lejana o compleja, sino una herramienta práctica que ya se utiliza para crear documentos, imágenes, videos, audios y diseños gráficos. En la actualidad, estudiantes, docentes y profesionales emplean IA para optimizar su tiempo y mejorar la calidad de sus entregables, reduciendo tareas repetitivas y enfocándose en actividades de mayor valor intelectual. El curso parte de una visión accesible, utilizando lenguaje sencillo y ejemplos cotidianos, como la creación de una presentación, el diseño de una infografía o la elaboración de un video explicativo sin conocimientos técnicos avanzados. Además, se enfatiza que la IA aplicada a la educación permite personalizar el aprendizaje, crear materiales atractivos y facilitar la comprensión de contenidos complejos mediante recursos visuales y audiovisuales. Desde la perspectiva de la productividad, la IA se presenta como un asistente que apoya la creatividad humana, acelera procesos y mejora resultados, sin reemplazar el criterio profesional. La portada cumple también una función motivacional, invitando al estudiante a explorar un enfoque moderno y tecnológico del aprendizaje, alineado con las demandas actuales del mercado laboral y académico. Visualmente, se sugiere una imagen de una persona interactuando con tecnología inteligente, simbolizando la colaboración entre humanos e inteligencia artificial como eje central del módulo.</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72" name="PlaceHolder 3"/>
          <p:cNvSpPr>
            <a:spLocks noGrp="1"/>
          </p:cNvSpPr>
          <p:nvPr>
            <p:ph type="sldNum" idx="165"/>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3" name="PlaceHolder 1"/>
          <p:cNvSpPr>
            <a:spLocks noGrp="1"/>
          </p:cNvSpPr>
          <p:nvPr>
            <p:ph type="sldImg"/>
          </p:nvPr>
        </p:nvSpPr>
        <p:spPr>
          <a:xfrm>
            <a:off x="685800" y="1143000"/>
            <a:ext cx="5486040" cy="3085920"/>
          </a:xfrm>
          <a:prstGeom prst="rect">
            <a:avLst/>
          </a:prstGeom>
          <a:ln w="0">
            <a:noFill/>
          </a:ln>
        </p:spPr>
      </p:sp>
      <p:sp>
        <p:nvSpPr>
          <p:cNvPr id="474"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creación de contenido multimedia con Inteligencia Artificial se refiere al uso de sistemas capaces de generar, editar o mejorar materiales como imágenes, videos, audios y diseños gráficos a partir de instrucciones simples, generalmente en lenguaje natural. En lugar de comenzar desde cero, la IA actúa como un asistente que transforma ideas en productos visuales o audiovisuales listos para usar. Esto impacta directamente en la productividad, ya que permite ahorrar tiempo en tareas que antes requerían habilidades especializadas o largas horas de trabajo. Por ejemplo, un estudiante puede generar ilustraciones para una presentación académica, mientras que un docente puede crear videos educativos o narraciones de audio para reforzar el aprendizaje. La IA también mejora la calidad del contenido al ofrecer resultados consistentes, adaptados a un estilo visual definido y alineados con objetivos específicos. Otro aspecto clave es la accesibilidad, ya que estas herramientas democratizan la creación multimedia, permitiendo que cualquier persona, independientemente de su experiencia técnica, pueda producir materiales profesionales. En el ámbito educativo, esto se traduce en recursos más atractivos y personalizados; en el ámbito laboral, en comunicaciones más claras y eficientes. El flujo típico incluye al usuario que define una necesidad, la IA que procesa la instrucción y un resultado final optimizado, como un video explicativo, una imagen corporativa o un diseño gráfico. Este enfoque fomenta mejores resultados en menos tiempo, posicionando a la IA como un aliado estratégico para el aprendizaje y el trabajo moderno.</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75" name="PlaceHolder 3"/>
          <p:cNvSpPr>
            <a:spLocks noGrp="1"/>
          </p:cNvSpPr>
          <p:nvPr>
            <p:ph type="sldNum" idx="166"/>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6" name="PlaceHolder 1"/>
          <p:cNvSpPr>
            <a:spLocks noGrp="1"/>
          </p:cNvSpPr>
          <p:nvPr>
            <p:ph type="sldImg"/>
          </p:nvPr>
        </p:nvSpPr>
        <p:spPr>
          <a:xfrm>
            <a:off x="685800" y="1143000"/>
            <a:ext cx="5486040" cy="3085920"/>
          </a:xfrm>
          <a:prstGeom prst="rect">
            <a:avLst/>
          </a:prstGeom>
          <a:ln w="0">
            <a:noFill/>
          </a:ln>
        </p:spPr>
      </p:sp>
      <p:sp>
        <p:nvSpPr>
          <p:cNvPr id="477"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generación de imágenes con IA permite crear ilustraciones, fotografías simuladas, diagramas y gráficos a partir de descripciones textuales conocidas como prompts. Esta tecnología es especialmente útil para la productividad porque elimina la dependencia de bancos de imágenes genéricos o de procesos de diseño complejos. En contextos educativos y profesionales, las imágenes generadas con IA se utilizan para portadas de informes, diapositivas, manuales, material de capacitación, publicaciones en redes sociales y afiches informativos. Uno de los principales beneficios es la reducción de tiempo y costos, ya que no se requiere contratar diseñadores ni adquirir licencias de imágenes. Además, la personalización es total: se pueden definir colores, estilos y contextos específicos, alineados con la identidad visual de una institución o proyecto. Herramientas como ChatGPT con generación de imágenes permiten obtener resultados de alta calidad con instrucciones sencillas, por ejemplo describiendo una oficina moderna donde se utiliza IA para mejorar la productividad. Para principiantes, este enfoque facilita la creatividad, ya que la IA actúa como un traductor entre la idea y el resultado visual. Sin embargo, también es importante revisar las imágenes generadas para asegurar que sean apropiadas, coherentes y éticamente correctas. En conjunto, la generación de imágenes con IA se convierte en un recurso clave para comunicar ideas de forma visual, clara y profesional.</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78" name="PlaceHolder 3"/>
          <p:cNvSpPr>
            <a:spLocks noGrp="1"/>
          </p:cNvSpPr>
          <p:nvPr>
            <p:ph type="sldNum" idx="167"/>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9" name="PlaceHolder 1"/>
          <p:cNvSpPr>
            <a:spLocks noGrp="1"/>
          </p:cNvSpPr>
          <p:nvPr>
            <p:ph type="sldImg"/>
          </p:nvPr>
        </p:nvSpPr>
        <p:spPr>
          <a:xfrm>
            <a:off x="685800" y="1143000"/>
            <a:ext cx="5486040" cy="3085920"/>
          </a:xfrm>
          <a:prstGeom prst="rect">
            <a:avLst/>
          </a:prstGeom>
          <a:ln w="0">
            <a:noFill/>
          </a:ln>
        </p:spPr>
      </p:sp>
      <p:sp>
        <p:nvSpPr>
          <p:cNvPr id="480"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creación de videos con Inteligencia Artificial consiste en transformar un texto o guion en un video completo que puede incluir imágenes, animaciones, narración, música y subtítulos. Esta capacidad es especialmente valiosa en entornos educativos y corporativos, donde el video se ha convertido en uno de los formatos más efectivos para comunicar información. Con IA, es posible crear videos de capacitación, inducción de personal, presentaciones de proyectos, tutoriales o videos promocionales en cuestión de minutos. Herramientas como InVideo AI o Canva permiten automatizar gran parte del proceso, reduciendo significativamente las horas de edición manual. Entre los beneficios destacan la rapidez, la facilidad de uso y la posibilidad de generar contenido profesional sin conocimientos técnicos avanzados. En educación, los videos generados con IA ayudan a explicar conceptos complejos de forma visual y atractiva, mejorando la retención del conocimiento. En el ámbito laboral, facilitan la comunicación interna y externa, estandarizando mensajes y mejorando la imagen institucional. Un ejemplo práctico es crear un video corporativo de dos minutos sobre los beneficios de la IA para la productividad empresarial a partir de un simple prompt. Como buena práctica, se recomienda revisar el contenido final, ajustar el tono al público objetivo y mantener coherencia visual con otros materiales.</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81" name="PlaceHolder 3"/>
          <p:cNvSpPr>
            <a:spLocks noGrp="1"/>
          </p:cNvSpPr>
          <p:nvPr>
            <p:ph type="sldNum" idx="168"/>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2" name="PlaceHolder 1"/>
          <p:cNvSpPr>
            <a:spLocks noGrp="1"/>
          </p:cNvSpPr>
          <p:nvPr>
            <p:ph type="sldImg"/>
          </p:nvPr>
        </p:nvSpPr>
        <p:spPr>
          <a:xfrm>
            <a:off x="685800" y="1143000"/>
            <a:ext cx="5486040" cy="3085920"/>
          </a:xfrm>
          <a:prstGeom prst="rect">
            <a:avLst/>
          </a:prstGeom>
          <a:ln w="0">
            <a:noFill/>
          </a:ln>
        </p:spPr>
      </p:sp>
      <p:sp>
        <p:nvSpPr>
          <p:cNvPr id="483"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El uso de audio y voz artificial mediante IA permite generar narraciones profesionales sin necesidad de grabar la voz de una persona. Esta tecnología se aplica ampliamente en cursos en línea, videos corporativos, podcasts institucionales, manuales interactivos y mensajes automáticos. Desde la perspectiva de la productividad, la voz artificial ahorra tiempo, garantiza una calidad uniforme y ofrece disponibilidad inmediata en múltiples idiomas y estilos de voz. Herramientas como ElevenLabs, CapCut o Microsoft Clipchamp facilitan la conversión de texto a voz con resultados naturales y claros. En el ámbito educativo, estas narraciones permiten crear materiales accesibles, apoyar a estudiantes con diferentes estilos de aprendizaje y reutilizar contenidos en distintos formatos. En el entorno laboral, se utilizan para comunicar instrucciones, procesos o mensajes institucionales de manera consistente. Un ejemplo práctico es generar una narración de un minuto explicando la importancia del trabajo en equipo dentro de una empresa. A pesar de sus ventajas, es importante seleccionar voces adecuadas al contexto, revisar la pronunciación y cuidar el contenido para mantener profesionalismo y credibilidad. La voz artificial, bien utilizada, complementa eficazmente otros recursos multimedia creados con IA.</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84" name="PlaceHolder 3"/>
          <p:cNvSpPr>
            <a:spLocks noGrp="1"/>
          </p:cNvSpPr>
          <p:nvPr>
            <p:ph type="sldNum" idx="169"/>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5" name="PlaceHolder 1"/>
          <p:cNvSpPr>
            <a:spLocks noGrp="1"/>
          </p:cNvSpPr>
          <p:nvPr>
            <p:ph type="sldImg"/>
          </p:nvPr>
        </p:nvSpPr>
        <p:spPr>
          <a:xfrm>
            <a:off x="685800" y="1143000"/>
            <a:ext cx="5486040" cy="3085920"/>
          </a:xfrm>
          <a:prstGeom prst="rect">
            <a:avLst/>
          </a:prstGeom>
          <a:ln w="0">
            <a:noFill/>
          </a:ln>
        </p:spPr>
      </p:sp>
      <p:sp>
        <p:nvSpPr>
          <p:cNvPr id="486"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El diseño gráfico asistido por Inteligencia Artificial se basa en el uso de plataformas que automatizan la creación de materiales visuales como presentaciones, infografías, carteles, certificados y contenido para redes sociales. Herramientas como Canva integran asistentes inteligentes que sugieren diseños, combinaciones de colores y tipografías, facilitando la creación de materiales profesionales en poco tiempo. Para la productividad, esto significa reducir drásticamente el esfuerzo de diseño y mantener una imagen visual consistente sin depender de conocimientos técnicos avanzados. En educación, el diseño asistido por IA permite crear recursos visuales atractivos que mejoran la comprensión y el interés de los estudiantes. En el ámbito empresarial, ayuda a comunicar información de forma clara y coherente, fortaleciendo la identidad corporativa. Un ejemplo común es diseñar una infografía sobre los beneficios de la IA para la productividad empresarial a partir de una plantilla inteligente. Como recomendación, es importante adaptar los diseños al público objetivo y evitar la saturación visual. El diseño gráfico asistido por IA se convierte así en un aliado clave para comunicar ideas de manera efectiva y profesional.</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87" name="PlaceHolder 3"/>
          <p:cNvSpPr>
            <a:spLocks noGrp="1"/>
          </p:cNvSpPr>
          <p:nvPr>
            <p:ph type="sldNum" idx="170"/>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8" name="PlaceHolder 1"/>
          <p:cNvSpPr>
            <a:spLocks noGrp="1"/>
          </p:cNvSpPr>
          <p:nvPr>
            <p:ph type="sldImg"/>
          </p:nvPr>
        </p:nvSpPr>
        <p:spPr>
          <a:xfrm>
            <a:off x="685800" y="1143000"/>
            <a:ext cx="5486040" cy="3085920"/>
          </a:xfrm>
          <a:prstGeom prst="rect">
            <a:avLst/>
          </a:prstGeom>
          <a:ln w="0">
            <a:noFill/>
          </a:ln>
        </p:spPr>
      </p:sp>
      <p:sp>
        <p:nvSpPr>
          <p:cNvPr id="489" name="PlaceHolder 2"/>
          <p:cNvSpPr>
            <a:spLocks noGrp="1"/>
          </p:cNvSpPr>
          <p:nvPr>
            <p:ph type="body"/>
          </p:nvPr>
        </p:nvSpPr>
        <p:spPr>
          <a:xfrm>
            <a:off x="685800" y="4400640"/>
            <a:ext cx="5486040" cy="3600000"/>
          </a:xfrm>
          <a:prstGeom prst="rect">
            <a:avLst/>
          </a:prstGeom>
          <a:noFill/>
          <a:ln w="0">
            <a:noFill/>
          </a:ln>
        </p:spPr>
        <p:txBody>
          <a:bodyPr lIns="91440" rIns="91440" tIns="45720" bIns="45720" anchor="t">
            <a:noAutofit/>
          </a:bodyPr>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a:t>
            </a: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Esta diapositiva hace referencia a información del siguiente archivo: https://intecapedu-my.sharepoint.com/personal/adonis_gomez_intecap_edu_gt/Documents/Archivos%20de%20Microsoft%C2%A0Copilot%20Chat/diapositiva-IA.txt,https://intecapedu-my.sharepoint.com/personal/adonis_gomez_intecap_edu_gt/_layouts/15/Doc.aspx?sourcedoc=%7BCD3765CF-576B-488C-8974-0F66F8A9BBA8%7D&amp;file=06%20generaci%C3%B3n%20de%20contenido%20audiovisual.docx&amp;action=default&amp;mobileredirect=true</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216000">
              <a:buNone/>
            </a:pPr>
            <a:r>
              <a:rPr b="0" lang="es-GT" sz="2000" spc="-1" strike="noStrike">
                <a:solidFill>
                  <a:srgbClr val="000000"/>
                </a:solidFill>
                <a:latin typeface="Arial"/>
              </a:rPr>
              <a:t>La integración de múltiples herramientas de Inteligencia Artificial en un solo flujo de trabajo permite maximizar la productividad y obtener resultados más completos. En un entorno laboral o educativo, es común combinar diferentes soluciones según la necesidad específica de cada etapa del proyecto. Por ejemplo, se puede utilizar ChatGPT para redactar documentos y generar ideas, Copilot o Canva para crear presentaciones, Canva o InVideo AI para producir videos, y CapCut o ElevenLabs para agregar narración de voz artificial. Este enfoque integral reduce tiempos, mejora la coherencia del contenido y facilita la reutilización de materiales en distintos formatos. Un caso práctico es la presentación de un nuevo procedimiento interno en una empresa, donde la IA permite crear documentos, presentaciones, infografías y videos explicativos de forma coordinada. Para estudiantes principiantes, aprender este flujo de trabajo es más útil que dominar muchas herramientas aisladas, ya que fomenta una visión estratégica del uso de la IA. La clave está en definir el objetivo, seleccionar las herramientas adecuadas y revisar siempre el resultado final para asegurar calidad y pertinencia.</a:t>
            </a:r>
            <a:endParaRPr b="0" lang="es-GT" sz="2000" spc="-1" strike="noStrike">
              <a:solidFill>
                <a:srgbClr val="000000"/>
              </a:solidFill>
              <a:latin typeface="Arial"/>
            </a:endParaRPr>
          </a:p>
          <a:p>
            <a:pPr marL="216000" indent="-216000">
              <a:buNone/>
            </a:pPr>
            <a:endParaRPr b="0" lang="es-GT" sz="2000" spc="-1" strike="noStrike">
              <a:solidFill>
                <a:srgbClr val="000000"/>
              </a:solidFill>
              <a:latin typeface="Arial"/>
            </a:endParaRPr>
          </a:p>
          <a:p>
            <a:pPr marL="216000" indent="0">
              <a:lnSpc>
                <a:spcPct val="100000"/>
              </a:lnSpc>
              <a:buNone/>
            </a:pPr>
            <a:endParaRPr b="0" lang="es-GT" sz="2000" spc="-1" strike="noStrike">
              <a:solidFill>
                <a:srgbClr val="000000"/>
              </a:solidFill>
              <a:latin typeface="Arial"/>
            </a:endParaRPr>
          </a:p>
        </p:txBody>
      </p:sp>
      <p:sp>
        <p:nvSpPr>
          <p:cNvPr id="490" name="PlaceHolder 3"/>
          <p:cNvSpPr>
            <a:spLocks noGrp="1"/>
          </p:cNvSpPr>
          <p:nvPr>
            <p:ph type="sldNum" idx="171"/>
          </p:nvPr>
        </p:nvSpPr>
        <p:spPr>
          <a:xfrm>
            <a:off x="3884760" y="8685360"/>
            <a:ext cx="2971440" cy="458280"/>
          </a:xfrm>
          <a:prstGeom prst="rect">
            <a:avLst/>
          </a:prstGeom>
          <a:noFill/>
          <a:ln w="0">
            <a:noFill/>
          </a:ln>
        </p:spPr>
        <p:txBody>
          <a:bodyPr lIns="91440" rIns="91440" tIns="45720" bIns="45720" anchor="b">
            <a:noAutofit/>
          </a:bodyPr>
          <a:p>
            <a:pPr indent="0">
              <a:buNone/>
            </a:pPr>
            <a:endParaRPr b="0" lang="es-GT"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8.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9.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0.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3.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4.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25.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26.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27.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28.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29.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0.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1.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2.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4.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5.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6.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37.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38.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39.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0.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1.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2.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3.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5.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6.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7.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8.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49.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0.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1.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2.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3.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 imagen">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3"/>
          </p:nvPr>
        </p:nvSpPr>
        <p:spPr/>
        <p:txBody>
          <a:bodyPr/>
          <a:p>
            <a:fld id="{EF7517C6-608D-4A66-8ECE-A67E408083E2}" type="slidenum">
              <a:t>&lt;#&gt;</a:t>
            </a:fld>
          </a:p>
        </p:txBody>
      </p:sp>
      <p:sp>
        <p:nvSpPr>
          <p:cNvPr id="4" name="PlaceHolder 3"/>
          <p:cNvSpPr>
            <a:spLocks noGrp="1"/>
          </p:cNvSpPr>
          <p:nvPr>
            <p:ph type="dt" idx="2"/>
          </p:nvPr>
        </p:nvSpPr>
        <p:spPr/>
        <p:txBody>
          <a:bodyPr/>
          <a:p>
            <a:r>
              <a:rPr lang="es-GT"/>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Contenido 7">
    <p:spTree>
      <p:nvGrpSpPr>
        <p:cNvPr id="1" name=""/>
        <p:cNvGrpSpPr/>
        <p:nvPr/>
      </p:nvGrpSpPr>
      <p:grpSpPr>
        <a:xfrm>
          <a:off x="0" y="0"/>
          <a:ext cx="0" cy="0"/>
          <a:chOff x="0" y="0"/>
          <a:chExt cx="0" cy="0"/>
        </a:xfrm>
      </p:grpSpPr>
      <p:sp>
        <p:nvSpPr>
          <p:cNvPr id="86" name="PlaceHolder 1"/>
          <p:cNvSpPr>
            <a:spLocks noGrp="1"/>
          </p:cNvSpPr>
          <p:nvPr>
            <p:ph type="title"/>
          </p:nvPr>
        </p:nvSpPr>
        <p:spPr>
          <a:xfrm>
            <a:off x="4848480" y="511920"/>
            <a:ext cx="6791760" cy="1259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Nova Light"/>
            </a:endParaRPr>
          </a:p>
        </p:txBody>
      </p:sp>
      <p:sp>
        <p:nvSpPr>
          <p:cNvPr id="87" name="PlaceHolder 2"/>
          <p:cNvSpPr>
            <a:spLocks noGrp="1"/>
          </p:cNvSpPr>
          <p:nvPr>
            <p:ph/>
          </p:nvPr>
        </p:nvSpPr>
        <p:spPr>
          <a:xfrm>
            <a:off x="533520" y="533520"/>
            <a:ext cx="3885840" cy="5790960"/>
          </a:xfrm>
          <a:prstGeom prst="rect">
            <a:avLst/>
          </a:prstGeom>
          <a:noFill/>
          <a:ln w="0">
            <a:noFill/>
          </a:ln>
        </p:spPr>
        <p:txBody>
          <a:bodyPr lIns="0" rIns="0" tIns="0" bIns="0" anchor="t">
            <a:normAutofit/>
          </a:bodyPr>
          <a:p>
            <a:pPr indent="0">
              <a:lnSpc>
                <a:spcPct val="120000"/>
              </a:lnSpc>
              <a:spcBef>
                <a:spcPts val="1417"/>
              </a:spcBef>
              <a:buNone/>
            </a:pPr>
            <a:endParaRPr b="0" lang="en-US" sz="1400" spc="-1" strike="noStrike">
              <a:solidFill>
                <a:schemeClr val="dk1"/>
              </a:solidFill>
              <a:latin typeface="Arial Nova Light"/>
            </a:endParaRPr>
          </a:p>
        </p:txBody>
      </p:sp>
      <p:sp>
        <p:nvSpPr>
          <p:cNvPr id="4" name="PlaceHolder 3"/>
          <p:cNvSpPr>
            <a:spLocks noGrp="1"/>
          </p:cNvSpPr>
          <p:nvPr>
            <p:ph type="ftr" idx="28"/>
          </p:nvPr>
        </p:nvSpPr>
        <p:spPr/>
        <p:txBody>
          <a:bodyPr/>
          <a:p>
            <a:r>
              <a:t>Footer</a:t>
            </a:r>
          </a:p>
        </p:txBody>
      </p:sp>
      <p:sp>
        <p:nvSpPr>
          <p:cNvPr id="5" name="PlaceHolder 4"/>
          <p:cNvSpPr>
            <a:spLocks noGrp="1"/>
          </p:cNvSpPr>
          <p:nvPr>
            <p:ph type="sldNum" idx="30"/>
          </p:nvPr>
        </p:nvSpPr>
        <p:spPr/>
        <p:txBody>
          <a:bodyPr/>
          <a:p>
            <a:fld id="{5C5F6558-55E2-41A5-A367-6AAE54BA5501}" type="slidenum">
              <a:t>&lt;#&gt;</a:t>
            </a:fld>
          </a:p>
        </p:txBody>
      </p:sp>
      <p:sp>
        <p:nvSpPr>
          <p:cNvPr id="6" name="PlaceHolder 5"/>
          <p:cNvSpPr>
            <a:spLocks noGrp="1"/>
          </p:cNvSpPr>
          <p:nvPr>
            <p:ph type="dt" idx="29"/>
          </p:nvPr>
        </p:nvSpPr>
        <p:spPr/>
        <p:txBody>
          <a:bodyPr/>
          <a:p>
            <a:r>
              <a:rPr lang="es-GT"/>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p:spTree>
      <p:nvGrpSpPr>
        <p:cNvPr id="1" name=""/>
        <p:cNvGrpSpPr/>
        <p:nvPr/>
      </p:nvGrpSpPr>
      <p:grpSpPr>
        <a:xfrm>
          <a:off x="0" y="0"/>
          <a:ext cx="0" cy="0"/>
          <a:chOff x="0" y="0"/>
          <a:chExt cx="0" cy="0"/>
        </a:xfrm>
      </p:grpSpPr>
      <p:sp>
        <p:nvSpPr>
          <p:cNvPr id="2" name="PlaceHolder 1"/>
          <p:cNvSpPr>
            <a:spLocks noGrp="1"/>
          </p:cNvSpPr>
          <p:nvPr>
            <p:ph type="ftr" idx="31"/>
          </p:nvPr>
        </p:nvSpPr>
        <p:spPr/>
        <p:txBody>
          <a:bodyPr/>
          <a:p>
            <a:r>
              <a:t>Footer</a:t>
            </a:r>
          </a:p>
        </p:txBody>
      </p:sp>
      <p:sp>
        <p:nvSpPr>
          <p:cNvPr id="3" name="PlaceHolder 2"/>
          <p:cNvSpPr>
            <a:spLocks noGrp="1"/>
          </p:cNvSpPr>
          <p:nvPr>
            <p:ph type="sldNum" idx="33"/>
          </p:nvPr>
        </p:nvSpPr>
        <p:spPr/>
        <p:txBody>
          <a:bodyPr/>
          <a:p>
            <a:fld id="{30E1FC80-2815-4D02-AFDC-35BDCBB8BDE0}" type="slidenum">
              <a:t>&lt;#&gt;</a:t>
            </a:fld>
          </a:p>
        </p:txBody>
      </p:sp>
      <p:sp>
        <p:nvSpPr>
          <p:cNvPr id="4" name="PlaceHolder 3"/>
          <p:cNvSpPr>
            <a:spLocks noGrp="1"/>
          </p:cNvSpPr>
          <p:nvPr>
            <p:ph type="dt" idx="32"/>
          </p:nvPr>
        </p:nvSpPr>
        <p:spPr/>
        <p:txBody>
          <a:bodyPr/>
          <a:p>
            <a:r>
              <a:rPr lang="es-GT"/>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Contenido">
    <p:spTree>
      <p:nvGrpSpPr>
        <p:cNvPr id="1" name=""/>
        <p:cNvGrpSpPr/>
        <p:nvPr/>
      </p:nvGrpSpPr>
      <p:grpSpPr>
        <a:xfrm>
          <a:off x="0" y="0"/>
          <a:ext cx="0" cy="0"/>
          <a:chOff x="0" y="0"/>
          <a:chExt cx="0" cy="0"/>
        </a:xfrm>
      </p:grpSpPr>
      <p:sp>
        <p:nvSpPr>
          <p:cNvPr id="103" name="PlaceHolder 1"/>
          <p:cNvSpPr>
            <a:spLocks noGrp="1"/>
          </p:cNvSpPr>
          <p:nvPr>
            <p:ph type="title"/>
          </p:nvPr>
        </p:nvSpPr>
        <p:spPr>
          <a:xfrm>
            <a:off x="4848480" y="511920"/>
            <a:ext cx="6791760" cy="1259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Nova Light"/>
            </a:endParaRPr>
          </a:p>
        </p:txBody>
      </p:sp>
      <p:sp>
        <p:nvSpPr>
          <p:cNvPr id="104" name="PlaceHolder 2"/>
          <p:cNvSpPr>
            <a:spLocks noGrp="1"/>
          </p:cNvSpPr>
          <p:nvPr>
            <p:ph/>
          </p:nvPr>
        </p:nvSpPr>
        <p:spPr>
          <a:xfrm>
            <a:off x="533520" y="533520"/>
            <a:ext cx="3885840" cy="5790960"/>
          </a:xfrm>
          <a:prstGeom prst="rect">
            <a:avLst/>
          </a:prstGeom>
          <a:noFill/>
          <a:ln w="0">
            <a:noFill/>
          </a:ln>
        </p:spPr>
        <p:txBody>
          <a:bodyPr lIns="0" rIns="0" tIns="0" bIns="0" anchor="t">
            <a:normAutofit/>
          </a:bodyPr>
          <a:p>
            <a:pPr indent="0">
              <a:lnSpc>
                <a:spcPct val="120000"/>
              </a:lnSpc>
              <a:spcBef>
                <a:spcPts val="1417"/>
              </a:spcBef>
              <a:buNone/>
            </a:pPr>
            <a:endParaRPr b="0" lang="en-US" sz="1400" spc="-1" strike="noStrike">
              <a:solidFill>
                <a:schemeClr val="dk1"/>
              </a:solidFill>
              <a:latin typeface="Arial Nova Light"/>
            </a:endParaRPr>
          </a:p>
        </p:txBody>
      </p:sp>
      <p:sp>
        <p:nvSpPr>
          <p:cNvPr id="4" name="PlaceHolder 3"/>
          <p:cNvSpPr>
            <a:spLocks noGrp="1"/>
          </p:cNvSpPr>
          <p:nvPr>
            <p:ph type="ftr" idx="34"/>
          </p:nvPr>
        </p:nvSpPr>
        <p:spPr/>
        <p:txBody>
          <a:bodyPr/>
          <a:p>
            <a:r>
              <a:t>Footer</a:t>
            </a:r>
          </a:p>
        </p:txBody>
      </p:sp>
      <p:sp>
        <p:nvSpPr>
          <p:cNvPr id="5" name="PlaceHolder 4"/>
          <p:cNvSpPr>
            <a:spLocks noGrp="1"/>
          </p:cNvSpPr>
          <p:nvPr>
            <p:ph type="sldNum" idx="36"/>
          </p:nvPr>
        </p:nvSpPr>
        <p:spPr/>
        <p:txBody>
          <a:bodyPr/>
          <a:p>
            <a:fld id="{708FE8D8-CCC1-4632-84E7-0A06F7C87DA3}" type="slidenum">
              <a:t>&lt;#&gt;</a:t>
            </a:fld>
          </a:p>
        </p:txBody>
      </p:sp>
      <p:sp>
        <p:nvSpPr>
          <p:cNvPr id="6" name="PlaceHolder 5"/>
          <p:cNvSpPr>
            <a:spLocks noGrp="1"/>
          </p:cNvSpPr>
          <p:nvPr>
            <p:ph type="dt" idx="35"/>
          </p:nvPr>
        </p:nvSpPr>
        <p:spPr/>
        <p:txBody>
          <a:bodyPr/>
          <a:p>
            <a:r>
              <a:rPr lang="es-GT"/>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2">
    <p:spTree>
      <p:nvGrpSpPr>
        <p:cNvPr id="1" name=""/>
        <p:cNvGrpSpPr/>
        <p:nvPr/>
      </p:nvGrpSpPr>
      <p:grpSpPr>
        <a:xfrm>
          <a:off x="0" y="0"/>
          <a:ext cx="0" cy="0"/>
          <a:chOff x="0" y="0"/>
          <a:chExt cx="0" cy="0"/>
        </a:xfrm>
      </p:grpSpPr>
      <p:sp>
        <p:nvSpPr>
          <p:cNvPr id="2" name="PlaceHolder 1"/>
          <p:cNvSpPr>
            <a:spLocks noGrp="1"/>
          </p:cNvSpPr>
          <p:nvPr>
            <p:ph type="ftr" idx="37"/>
          </p:nvPr>
        </p:nvSpPr>
        <p:spPr/>
        <p:txBody>
          <a:bodyPr/>
          <a:p>
            <a:r>
              <a:t>Footer</a:t>
            </a:r>
          </a:p>
        </p:txBody>
      </p:sp>
      <p:sp>
        <p:nvSpPr>
          <p:cNvPr id="3" name="PlaceHolder 2"/>
          <p:cNvSpPr>
            <a:spLocks noGrp="1"/>
          </p:cNvSpPr>
          <p:nvPr>
            <p:ph type="sldNum" idx="39"/>
          </p:nvPr>
        </p:nvSpPr>
        <p:spPr/>
        <p:txBody>
          <a:bodyPr/>
          <a:p>
            <a:fld id="{5BCF7B89-5914-41C9-8594-4FC11FB4A993}" type="slidenum">
              <a:t>&lt;#&gt;</a:t>
            </a:fld>
          </a:p>
        </p:txBody>
      </p:sp>
      <p:sp>
        <p:nvSpPr>
          <p:cNvPr id="4" name="PlaceHolder 3"/>
          <p:cNvSpPr>
            <a:spLocks noGrp="1"/>
          </p:cNvSpPr>
          <p:nvPr>
            <p:ph type="dt" idx="38"/>
          </p:nvPr>
        </p:nvSpPr>
        <p:spPr/>
        <p:txBody>
          <a:bodyPr/>
          <a:p>
            <a:r>
              <a:rPr lang="es-GT"/>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3">
    <p:spTree>
      <p:nvGrpSpPr>
        <p:cNvPr id="1" name=""/>
        <p:cNvGrpSpPr/>
        <p:nvPr/>
      </p:nvGrpSpPr>
      <p:grpSpPr>
        <a:xfrm>
          <a:off x="0" y="0"/>
          <a:ext cx="0" cy="0"/>
          <a:chOff x="0" y="0"/>
          <a:chExt cx="0" cy="0"/>
        </a:xfrm>
      </p:grpSpPr>
      <p:sp>
        <p:nvSpPr>
          <p:cNvPr id="2" name="PlaceHolder 1"/>
          <p:cNvSpPr>
            <a:spLocks noGrp="1"/>
          </p:cNvSpPr>
          <p:nvPr>
            <p:ph type="ftr" idx="40"/>
          </p:nvPr>
        </p:nvSpPr>
        <p:spPr/>
        <p:txBody>
          <a:bodyPr/>
          <a:p>
            <a:r>
              <a:t>Footer</a:t>
            </a:r>
          </a:p>
        </p:txBody>
      </p:sp>
      <p:sp>
        <p:nvSpPr>
          <p:cNvPr id="3" name="PlaceHolder 2"/>
          <p:cNvSpPr>
            <a:spLocks noGrp="1"/>
          </p:cNvSpPr>
          <p:nvPr>
            <p:ph type="sldNum" idx="42"/>
          </p:nvPr>
        </p:nvSpPr>
        <p:spPr/>
        <p:txBody>
          <a:bodyPr/>
          <a:p>
            <a:fld id="{A48DDA31-9BF9-4332-8A6D-3EBB62120B05}" type="slidenum">
              <a:t>&lt;#&gt;</a:t>
            </a:fld>
          </a:p>
        </p:txBody>
      </p:sp>
      <p:sp>
        <p:nvSpPr>
          <p:cNvPr id="4" name="PlaceHolder 3"/>
          <p:cNvSpPr>
            <a:spLocks noGrp="1"/>
          </p:cNvSpPr>
          <p:nvPr>
            <p:ph type="dt" idx="41"/>
          </p:nvPr>
        </p:nvSpPr>
        <p:spPr/>
        <p:txBody>
          <a:bodyPr/>
          <a:p>
            <a:r>
              <a:rPr lang="es-GT"/>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4">
    <p:spTree>
      <p:nvGrpSpPr>
        <p:cNvPr id="1" name=""/>
        <p:cNvGrpSpPr/>
        <p:nvPr/>
      </p:nvGrpSpPr>
      <p:grpSpPr>
        <a:xfrm>
          <a:off x="0" y="0"/>
          <a:ext cx="0" cy="0"/>
          <a:chOff x="0" y="0"/>
          <a:chExt cx="0" cy="0"/>
        </a:xfrm>
      </p:grpSpPr>
      <p:sp>
        <p:nvSpPr>
          <p:cNvPr id="2" name="PlaceHolder 1"/>
          <p:cNvSpPr>
            <a:spLocks noGrp="1"/>
          </p:cNvSpPr>
          <p:nvPr>
            <p:ph type="ftr" idx="43"/>
          </p:nvPr>
        </p:nvSpPr>
        <p:spPr/>
        <p:txBody>
          <a:bodyPr/>
          <a:p>
            <a:r>
              <a:t>Footer</a:t>
            </a:r>
          </a:p>
        </p:txBody>
      </p:sp>
      <p:sp>
        <p:nvSpPr>
          <p:cNvPr id="3" name="PlaceHolder 2"/>
          <p:cNvSpPr>
            <a:spLocks noGrp="1"/>
          </p:cNvSpPr>
          <p:nvPr>
            <p:ph type="sldNum" idx="45"/>
          </p:nvPr>
        </p:nvSpPr>
        <p:spPr/>
        <p:txBody>
          <a:bodyPr/>
          <a:p>
            <a:fld id="{780BE75E-E515-4E4C-A48A-9316C9C00747}" type="slidenum">
              <a:t>&lt;#&gt;</a:t>
            </a:fld>
          </a:p>
        </p:txBody>
      </p:sp>
      <p:sp>
        <p:nvSpPr>
          <p:cNvPr id="4" name="PlaceHolder 3"/>
          <p:cNvSpPr>
            <a:spLocks noGrp="1"/>
          </p:cNvSpPr>
          <p:nvPr>
            <p:ph type="dt" idx="44"/>
          </p:nvPr>
        </p:nvSpPr>
        <p:spPr/>
        <p:txBody>
          <a:bodyPr/>
          <a:p>
            <a:r>
              <a:rPr lang="es-GT"/>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5">
    <p:spTree>
      <p:nvGrpSpPr>
        <p:cNvPr id="1" name=""/>
        <p:cNvGrpSpPr/>
        <p:nvPr/>
      </p:nvGrpSpPr>
      <p:grpSpPr>
        <a:xfrm>
          <a:off x="0" y="0"/>
          <a:ext cx="0" cy="0"/>
          <a:chOff x="0" y="0"/>
          <a:chExt cx="0" cy="0"/>
        </a:xfrm>
      </p:grpSpPr>
      <p:sp>
        <p:nvSpPr>
          <p:cNvPr id="2" name="PlaceHolder 1"/>
          <p:cNvSpPr>
            <a:spLocks noGrp="1"/>
          </p:cNvSpPr>
          <p:nvPr>
            <p:ph type="ftr" idx="46"/>
          </p:nvPr>
        </p:nvSpPr>
        <p:spPr/>
        <p:txBody>
          <a:bodyPr/>
          <a:p>
            <a:r>
              <a:t>Footer</a:t>
            </a:r>
          </a:p>
        </p:txBody>
      </p:sp>
      <p:sp>
        <p:nvSpPr>
          <p:cNvPr id="3" name="PlaceHolder 2"/>
          <p:cNvSpPr>
            <a:spLocks noGrp="1"/>
          </p:cNvSpPr>
          <p:nvPr>
            <p:ph type="sldNum" idx="48"/>
          </p:nvPr>
        </p:nvSpPr>
        <p:spPr/>
        <p:txBody>
          <a:bodyPr/>
          <a:p>
            <a:fld id="{7373D8AF-9260-45D9-BCFE-FA9AE8E01F6E}" type="slidenum">
              <a:t>&lt;#&gt;</a:t>
            </a:fld>
          </a:p>
        </p:txBody>
      </p:sp>
      <p:sp>
        <p:nvSpPr>
          <p:cNvPr id="4" name="PlaceHolder 3"/>
          <p:cNvSpPr>
            <a:spLocks noGrp="1"/>
          </p:cNvSpPr>
          <p:nvPr>
            <p:ph type="dt" idx="47"/>
          </p:nvPr>
        </p:nvSpPr>
        <p:spPr/>
        <p:txBody>
          <a:bodyPr/>
          <a:p>
            <a:r>
              <a:rPr lang="es-GT"/>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6">
    <p:spTree>
      <p:nvGrpSpPr>
        <p:cNvPr id="1" name=""/>
        <p:cNvGrpSpPr/>
        <p:nvPr/>
      </p:nvGrpSpPr>
      <p:grpSpPr>
        <a:xfrm>
          <a:off x="0" y="0"/>
          <a:ext cx="0" cy="0"/>
          <a:chOff x="0" y="0"/>
          <a:chExt cx="0" cy="0"/>
        </a:xfrm>
      </p:grpSpPr>
      <p:sp>
        <p:nvSpPr>
          <p:cNvPr id="2" name="PlaceHolder 1"/>
          <p:cNvSpPr>
            <a:spLocks noGrp="1"/>
          </p:cNvSpPr>
          <p:nvPr>
            <p:ph type="ftr" idx="49"/>
          </p:nvPr>
        </p:nvSpPr>
        <p:spPr/>
        <p:txBody>
          <a:bodyPr/>
          <a:p>
            <a:r>
              <a:t>Footer</a:t>
            </a:r>
          </a:p>
        </p:txBody>
      </p:sp>
      <p:sp>
        <p:nvSpPr>
          <p:cNvPr id="3" name="PlaceHolder 2"/>
          <p:cNvSpPr>
            <a:spLocks noGrp="1"/>
          </p:cNvSpPr>
          <p:nvPr>
            <p:ph type="sldNum" idx="51"/>
          </p:nvPr>
        </p:nvSpPr>
        <p:spPr/>
        <p:txBody>
          <a:bodyPr/>
          <a:p>
            <a:fld id="{EE5ED78D-89F1-4CD9-9415-738E8C881468}" type="slidenum">
              <a:t>&lt;#&gt;</a:t>
            </a:fld>
          </a:p>
        </p:txBody>
      </p:sp>
      <p:sp>
        <p:nvSpPr>
          <p:cNvPr id="4" name="PlaceHolder 3"/>
          <p:cNvSpPr>
            <a:spLocks noGrp="1"/>
          </p:cNvSpPr>
          <p:nvPr>
            <p:ph type="dt" idx="50"/>
          </p:nvPr>
        </p:nvSpPr>
        <p:spPr/>
        <p:txBody>
          <a:bodyPr/>
          <a:p>
            <a:r>
              <a:rPr lang="es-GT"/>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7">
    <p:spTree>
      <p:nvGrpSpPr>
        <p:cNvPr id="1" name=""/>
        <p:cNvGrpSpPr/>
        <p:nvPr/>
      </p:nvGrpSpPr>
      <p:grpSpPr>
        <a:xfrm>
          <a:off x="0" y="0"/>
          <a:ext cx="0" cy="0"/>
          <a:chOff x="0" y="0"/>
          <a:chExt cx="0" cy="0"/>
        </a:xfrm>
      </p:grpSpPr>
      <p:sp>
        <p:nvSpPr>
          <p:cNvPr id="2" name="PlaceHolder 1"/>
          <p:cNvSpPr>
            <a:spLocks noGrp="1"/>
          </p:cNvSpPr>
          <p:nvPr>
            <p:ph type="ftr" idx="52"/>
          </p:nvPr>
        </p:nvSpPr>
        <p:spPr/>
        <p:txBody>
          <a:bodyPr/>
          <a:p>
            <a:r>
              <a:t>Footer</a:t>
            </a:r>
          </a:p>
        </p:txBody>
      </p:sp>
      <p:sp>
        <p:nvSpPr>
          <p:cNvPr id="3" name="PlaceHolder 2"/>
          <p:cNvSpPr>
            <a:spLocks noGrp="1"/>
          </p:cNvSpPr>
          <p:nvPr>
            <p:ph type="sldNum" idx="54"/>
          </p:nvPr>
        </p:nvSpPr>
        <p:spPr/>
        <p:txBody>
          <a:bodyPr/>
          <a:p>
            <a:fld id="{83872C7B-83E9-479B-9330-163200316ADF}" type="slidenum">
              <a:t>&lt;#&gt;</a:t>
            </a:fld>
          </a:p>
        </p:txBody>
      </p:sp>
      <p:sp>
        <p:nvSpPr>
          <p:cNvPr id="4" name="PlaceHolder 3"/>
          <p:cNvSpPr>
            <a:spLocks noGrp="1"/>
          </p:cNvSpPr>
          <p:nvPr>
            <p:ph type="dt" idx="53"/>
          </p:nvPr>
        </p:nvSpPr>
        <p:spPr/>
        <p:txBody>
          <a:bodyPr/>
          <a:p>
            <a:r>
              <a:rPr lang="es-GT"/>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8">
    <p:spTree>
      <p:nvGrpSpPr>
        <p:cNvPr id="1" name=""/>
        <p:cNvGrpSpPr/>
        <p:nvPr/>
      </p:nvGrpSpPr>
      <p:grpSpPr>
        <a:xfrm>
          <a:off x="0" y="0"/>
          <a:ext cx="0" cy="0"/>
          <a:chOff x="0" y="0"/>
          <a:chExt cx="0" cy="0"/>
        </a:xfrm>
      </p:grpSpPr>
      <p:sp>
        <p:nvSpPr>
          <p:cNvPr id="2" name="PlaceHolder 1"/>
          <p:cNvSpPr>
            <a:spLocks noGrp="1"/>
          </p:cNvSpPr>
          <p:nvPr>
            <p:ph type="ftr" idx="55"/>
          </p:nvPr>
        </p:nvSpPr>
        <p:spPr/>
        <p:txBody>
          <a:bodyPr/>
          <a:p>
            <a:r>
              <a:t>Footer</a:t>
            </a:r>
          </a:p>
        </p:txBody>
      </p:sp>
      <p:sp>
        <p:nvSpPr>
          <p:cNvPr id="3" name="PlaceHolder 2"/>
          <p:cNvSpPr>
            <a:spLocks noGrp="1"/>
          </p:cNvSpPr>
          <p:nvPr>
            <p:ph type="sldNum" idx="57"/>
          </p:nvPr>
        </p:nvSpPr>
        <p:spPr/>
        <p:txBody>
          <a:bodyPr/>
          <a:p>
            <a:fld id="{3BECF760-AE18-4C99-B8FB-78FF51669814}" type="slidenum">
              <a:t>&lt;#&gt;</a:t>
            </a:fld>
          </a:p>
        </p:txBody>
      </p:sp>
      <p:sp>
        <p:nvSpPr>
          <p:cNvPr id="4" name="PlaceHolder 3"/>
          <p:cNvSpPr>
            <a:spLocks noGrp="1"/>
          </p:cNvSpPr>
          <p:nvPr>
            <p:ph type="dt" idx="56"/>
          </p:nvPr>
        </p:nvSpPr>
        <p:spPr/>
        <p:txBody>
          <a:bodyPr/>
          <a:p>
            <a:r>
              <a:rPr lang="es-GT"/>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Agenda">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6"/>
          </p:nvPr>
        </p:nvSpPr>
        <p:spPr/>
        <p:txBody>
          <a:bodyPr/>
          <a:p>
            <a:fld id="{A00950CB-A549-4236-B2A2-4CB89AE696A1}" type="slidenum">
              <a:t>&lt;#&gt;</a:t>
            </a:fld>
          </a:p>
        </p:txBody>
      </p:sp>
      <p:sp>
        <p:nvSpPr>
          <p:cNvPr id="4" name="PlaceHolder 3"/>
          <p:cNvSpPr>
            <a:spLocks noGrp="1"/>
          </p:cNvSpPr>
          <p:nvPr>
            <p:ph type="dt" idx="5"/>
          </p:nvPr>
        </p:nvSpPr>
        <p:spPr/>
        <p:txBody>
          <a:bodyPr/>
          <a:p>
            <a:r>
              <a:rPr lang="es-GT"/>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9">
    <p:spTree>
      <p:nvGrpSpPr>
        <p:cNvPr id="1" name=""/>
        <p:cNvGrpSpPr/>
        <p:nvPr/>
      </p:nvGrpSpPr>
      <p:grpSpPr>
        <a:xfrm>
          <a:off x="0" y="0"/>
          <a:ext cx="0" cy="0"/>
          <a:chOff x="0" y="0"/>
          <a:chExt cx="0" cy="0"/>
        </a:xfrm>
      </p:grpSpPr>
      <p:sp>
        <p:nvSpPr>
          <p:cNvPr id="2" name="PlaceHolder 1"/>
          <p:cNvSpPr>
            <a:spLocks noGrp="1"/>
          </p:cNvSpPr>
          <p:nvPr>
            <p:ph type="ftr" idx="58"/>
          </p:nvPr>
        </p:nvSpPr>
        <p:spPr/>
        <p:txBody>
          <a:bodyPr/>
          <a:p>
            <a:r>
              <a:t>Footer</a:t>
            </a:r>
          </a:p>
        </p:txBody>
      </p:sp>
      <p:sp>
        <p:nvSpPr>
          <p:cNvPr id="3" name="PlaceHolder 2"/>
          <p:cNvSpPr>
            <a:spLocks noGrp="1"/>
          </p:cNvSpPr>
          <p:nvPr>
            <p:ph type="sldNum" idx="60"/>
          </p:nvPr>
        </p:nvSpPr>
        <p:spPr/>
        <p:txBody>
          <a:bodyPr/>
          <a:p>
            <a:fld id="{D5251226-27AD-436A-AAC3-C7571DAC04BB}" type="slidenum">
              <a:t>&lt;#&gt;</a:t>
            </a:fld>
          </a:p>
        </p:txBody>
      </p:sp>
      <p:sp>
        <p:nvSpPr>
          <p:cNvPr id="4" name="PlaceHolder 3"/>
          <p:cNvSpPr>
            <a:spLocks noGrp="1"/>
          </p:cNvSpPr>
          <p:nvPr>
            <p:ph type="dt" idx="59"/>
          </p:nvPr>
        </p:nvSpPr>
        <p:spPr/>
        <p:txBody>
          <a:bodyPr/>
          <a:p>
            <a:r>
              <a:rPr lang="es-GT"/>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0">
    <p:spTree>
      <p:nvGrpSpPr>
        <p:cNvPr id="1" name=""/>
        <p:cNvGrpSpPr/>
        <p:nvPr/>
      </p:nvGrpSpPr>
      <p:grpSpPr>
        <a:xfrm>
          <a:off x="0" y="0"/>
          <a:ext cx="0" cy="0"/>
          <a:chOff x="0" y="0"/>
          <a:chExt cx="0" cy="0"/>
        </a:xfrm>
      </p:grpSpPr>
      <p:sp>
        <p:nvSpPr>
          <p:cNvPr id="2" name="PlaceHolder 1"/>
          <p:cNvSpPr>
            <a:spLocks noGrp="1"/>
          </p:cNvSpPr>
          <p:nvPr>
            <p:ph type="ftr" idx="61"/>
          </p:nvPr>
        </p:nvSpPr>
        <p:spPr/>
        <p:txBody>
          <a:bodyPr/>
          <a:p>
            <a:r>
              <a:t>Footer</a:t>
            </a:r>
          </a:p>
        </p:txBody>
      </p:sp>
      <p:sp>
        <p:nvSpPr>
          <p:cNvPr id="3" name="PlaceHolder 2"/>
          <p:cNvSpPr>
            <a:spLocks noGrp="1"/>
          </p:cNvSpPr>
          <p:nvPr>
            <p:ph type="sldNum" idx="63"/>
          </p:nvPr>
        </p:nvSpPr>
        <p:spPr/>
        <p:txBody>
          <a:bodyPr/>
          <a:p>
            <a:fld id="{9B158559-96B9-4DF1-B00E-B70F216DC0BD}" type="slidenum">
              <a:t>&lt;#&gt;</a:t>
            </a:fld>
          </a:p>
        </p:txBody>
      </p:sp>
      <p:sp>
        <p:nvSpPr>
          <p:cNvPr id="4" name="PlaceHolder 3"/>
          <p:cNvSpPr>
            <a:spLocks noGrp="1"/>
          </p:cNvSpPr>
          <p:nvPr>
            <p:ph type="dt" idx="62"/>
          </p:nvPr>
        </p:nvSpPr>
        <p:spPr/>
        <p:txBody>
          <a:bodyPr/>
          <a:p>
            <a:r>
              <a:rPr lang="es-GT"/>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1">
    <p:spTree>
      <p:nvGrpSpPr>
        <p:cNvPr id="1" name=""/>
        <p:cNvGrpSpPr/>
        <p:nvPr/>
      </p:nvGrpSpPr>
      <p:grpSpPr>
        <a:xfrm>
          <a:off x="0" y="0"/>
          <a:ext cx="0" cy="0"/>
          <a:chOff x="0" y="0"/>
          <a:chExt cx="0" cy="0"/>
        </a:xfrm>
      </p:grpSpPr>
      <p:sp>
        <p:nvSpPr>
          <p:cNvPr id="2" name="PlaceHolder 1"/>
          <p:cNvSpPr>
            <a:spLocks noGrp="1"/>
          </p:cNvSpPr>
          <p:nvPr>
            <p:ph type="ftr" idx="64"/>
          </p:nvPr>
        </p:nvSpPr>
        <p:spPr/>
        <p:txBody>
          <a:bodyPr/>
          <a:p>
            <a:r>
              <a:t>Footer</a:t>
            </a:r>
          </a:p>
        </p:txBody>
      </p:sp>
      <p:sp>
        <p:nvSpPr>
          <p:cNvPr id="3" name="PlaceHolder 2"/>
          <p:cNvSpPr>
            <a:spLocks noGrp="1"/>
          </p:cNvSpPr>
          <p:nvPr>
            <p:ph type="sldNum" idx="66"/>
          </p:nvPr>
        </p:nvSpPr>
        <p:spPr/>
        <p:txBody>
          <a:bodyPr/>
          <a:p>
            <a:fld id="{B2625F1F-2945-447A-9C29-14323A1437B0}" type="slidenum">
              <a:t>&lt;#&gt;</a:t>
            </a:fld>
          </a:p>
        </p:txBody>
      </p:sp>
      <p:sp>
        <p:nvSpPr>
          <p:cNvPr id="4" name="PlaceHolder 3"/>
          <p:cNvSpPr>
            <a:spLocks noGrp="1"/>
          </p:cNvSpPr>
          <p:nvPr>
            <p:ph type="dt" idx="65"/>
          </p:nvPr>
        </p:nvSpPr>
        <p:spPr/>
        <p:txBody>
          <a:bodyPr/>
          <a:p>
            <a:r>
              <a:rPr lang="es-GT"/>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 imagen 2">
    <p:spTree>
      <p:nvGrpSpPr>
        <p:cNvPr id="1" name=""/>
        <p:cNvGrpSpPr/>
        <p:nvPr/>
      </p:nvGrpSpPr>
      <p:grpSpPr>
        <a:xfrm>
          <a:off x="0" y="0"/>
          <a:ext cx="0" cy="0"/>
          <a:chOff x="0" y="0"/>
          <a:chExt cx="0" cy="0"/>
        </a:xfrm>
      </p:grpSpPr>
      <p:sp>
        <p:nvSpPr>
          <p:cNvPr id="2" name="PlaceHolder 1"/>
          <p:cNvSpPr>
            <a:spLocks noGrp="1"/>
          </p:cNvSpPr>
          <p:nvPr>
            <p:ph type="ftr" idx="67"/>
          </p:nvPr>
        </p:nvSpPr>
        <p:spPr/>
        <p:txBody>
          <a:bodyPr/>
          <a:p>
            <a:r>
              <a:t>Footer</a:t>
            </a:r>
          </a:p>
        </p:txBody>
      </p:sp>
      <p:sp>
        <p:nvSpPr>
          <p:cNvPr id="3" name="PlaceHolder 2"/>
          <p:cNvSpPr>
            <a:spLocks noGrp="1"/>
          </p:cNvSpPr>
          <p:nvPr>
            <p:ph type="sldNum" idx="69"/>
          </p:nvPr>
        </p:nvSpPr>
        <p:spPr/>
        <p:txBody>
          <a:bodyPr/>
          <a:p>
            <a:fld id="{8FEBFEB6-84BF-4C98-A966-21DFBB1F1894}" type="slidenum">
              <a:t>&lt;#&gt;</a:t>
            </a:fld>
          </a:p>
        </p:txBody>
      </p:sp>
      <p:sp>
        <p:nvSpPr>
          <p:cNvPr id="4" name="PlaceHolder 3"/>
          <p:cNvSpPr>
            <a:spLocks noGrp="1"/>
          </p:cNvSpPr>
          <p:nvPr>
            <p:ph type="dt" idx="68"/>
          </p:nvPr>
        </p:nvSpPr>
        <p:spPr/>
        <p:txBody>
          <a:bodyPr/>
          <a:p>
            <a:r>
              <a:rPr lang="es-GT"/>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2">
    <p:spTree>
      <p:nvGrpSpPr>
        <p:cNvPr id="1" name=""/>
        <p:cNvGrpSpPr/>
        <p:nvPr/>
      </p:nvGrpSpPr>
      <p:grpSpPr>
        <a:xfrm>
          <a:off x="0" y="0"/>
          <a:ext cx="0" cy="0"/>
          <a:chOff x="0" y="0"/>
          <a:chExt cx="0" cy="0"/>
        </a:xfrm>
      </p:grpSpPr>
      <p:sp>
        <p:nvSpPr>
          <p:cNvPr id="2" name="PlaceHolder 1"/>
          <p:cNvSpPr>
            <a:spLocks noGrp="1"/>
          </p:cNvSpPr>
          <p:nvPr>
            <p:ph type="ftr" idx="70"/>
          </p:nvPr>
        </p:nvSpPr>
        <p:spPr/>
        <p:txBody>
          <a:bodyPr/>
          <a:p>
            <a:r>
              <a:t>Footer</a:t>
            </a:r>
          </a:p>
        </p:txBody>
      </p:sp>
      <p:sp>
        <p:nvSpPr>
          <p:cNvPr id="3" name="PlaceHolder 2"/>
          <p:cNvSpPr>
            <a:spLocks noGrp="1"/>
          </p:cNvSpPr>
          <p:nvPr>
            <p:ph type="sldNum" idx="72"/>
          </p:nvPr>
        </p:nvSpPr>
        <p:spPr/>
        <p:txBody>
          <a:bodyPr/>
          <a:p>
            <a:fld id="{3D54333B-EF25-4933-ADC5-CCE5DE5B3E40}" type="slidenum">
              <a:t>&lt;#&gt;</a:t>
            </a:fld>
          </a:p>
        </p:txBody>
      </p:sp>
      <p:sp>
        <p:nvSpPr>
          <p:cNvPr id="4" name="PlaceHolder 3"/>
          <p:cNvSpPr>
            <a:spLocks noGrp="1"/>
          </p:cNvSpPr>
          <p:nvPr>
            <p:ph type="dt" idx="71"/>
          </p:nvPr>
        </p:nvSpPr>
        <p:spPr/>
        <p:txBody>
          <a:bodyPr/>
          <a:p>
            <a:r>
              <a:rPr lang="es-GT"/>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3">
    <p:spTree>
      <p:nvGrpSpPr>
        <p:cNvPr id="1" name=""/>
        <p:cNvGrpSpPr/>
        <p:nvPr/>
      </p:nvGrpSpPr>
      <p:grpSpPr>
        <a:xfrm>
          <a:off x="0" y="0"/>
          <a:ext cx="0" cy="0"/>
          <a:chOff x="0" y="0"/>
          <a:chExt cx="0" cy="0"/>
        </a:xfrm>
      </p:grpSpPr>
      <p:sp>
        <p:nvSpPr>
          <p:cNvPr id="2" name="PlaceHolder 1"/>
          <p:cNvSpPr>
            <a:spLocks noGrp="1"/>
          </p:cNvSpPr>
          <p:nvPr>
            <p:ph type="ftr" idx="73"/>
          </p:nvPr>
        </p:nvSpPr>
        <p:spPr/>
        <p:txBody>
          <a:bodyPr/>
          <a:p>
            <a:r>
              <a:t>Footer</a:t>
            </a:r>
          </a:p>
        </p:txBody>
      </p:sp>
      <p:sp>
        <p:nvSpPr>
          <p:cNvPr id="3" name="PlaceHolder 2"/>
          <p:cNvSpPr>
            <a:spLocks noGrp="1"/>
          </p:cNvSpPr>
          <p:nvPr>
            <p:ph type="sldNum" idx="75"/>
          </p:nvPr>
        </p:nvSpPr>
        <p:spPr/>
        <p:txBody>
          <a:bodyPr/>
          <a:p>
            <a:fld id="{88FA0DA3-BAF8-4636-8417-F61976114151}" type="slidenum">
              <a:t>&lt;#&gt;</a:t>
            </a:fld>
          </a:p>
        </p:txBody>
      </p:sp>
      <p:sp>
        <p:nvSpPr>
          <p:cNvPr id="4" name="PlaceHolder 3"/>
          <p:cNvSpPr>
            <a:spLocks noGrp="1"/>
          </p:cNvSpPr>
          <p:nvPr>
            <p:ph type="dt" idx="74"/>
          </p:nvPr>
        </p:nvSpPr>
        <p:spPr/>
        <p:txBody>
          <a:bodyPr/>
          <a:p>
            <a:r>
              <a:rPr lang="es-GT"/>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4">
    <p:spTree>
      <p:nvGrpSpPr>
        <p:cNvPr id="1" name=""/>
        <p:cNvGrpSpPr/>
        <p:nvPr/>
      </p:nvGrpSpPr>
      <p:grpSpPr>
        <a:xfrm>
          <a:off x="0" y="0"/>
          <a:ext cx="0" cy="0"/>
          <a:chOff x="0" y="0"/>
          <a:chExt cx="0" cy="0"/>
        </a:xfrm>
      </p:grpSpPr>
      <p:sp>
        <p:nvSpPr>
          <p:cNvPr id="2" name="PlaceHolder 1"/>
          <p:cNvSpPr>
            <a:spLocks noGrp="1"/>
          </p:cNvSpPr>
          <p:nvPr>
            <p:ph type="ftr" idx="76"/>
          </p:nvPr>
        </p:nvSpPr>
        <p:spPr/>
        <p:txBody>
          <a:bodyPr/>
          <a:p>
            <a:r>
              <a:t>Footer</a:t>
            </a:r>
          </a:p>
        </p:txBody>
      </p:sp>
      <p:sp>
        <p:nvSpPr>
          <p:cNvPr id="3" name="PlaceHolder 2"/>
          <p:cNvSpPr>
            <a:spLocks noGrp="1"/>
          </p:cNvSpPr>
          <p:nvPr>
            <p:ph type="sldNum" idx="78"/>
          </p:nvPr>
        </p:nvSpPr>
        <p:spPr/>
        <p:txBody>
          <a:bodyPr/>
          <a:p>
            <a:fld id="{A2C81A81-BF3B-4633-917E-9A90539D430D}" type="slidenum">
              <a:t>&lt;#&gt;</a:t>
            </a:fld>
          </a:p>
        </p:txBody>
      </p:sp>
      <p:sp>
        <p:nvSpPr>
          <p:cNvPr id="4" name="PlaceHolder 3"/>
          <p:cNvSpPr>
            <a:spLocks noGrp="1"/>
          </p:cNvSpPr>
          <p:nvPr>
            <p:ph type="dt" idx="77"/>
          </p:nvPr>
        </p:nvSpPr>
        <p:spPr/>
        <p:txBody>
          <a:bodyPr/>
          <a:p>
            <a:r>
              <a:rPr lang="es-GT"/>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5">
    <p:spTree>
      <p:nvGrpSpPr>
        <p:cNvPr id="1" name=""/>
        <p:cNvGrpSpPr/>
        <p:nvPr/>
      </p:nvGrpSpPr>
      <p:grpSpPr>
        <a:xfrm>
          <a:off x="0" y="0"/>
          <a:ext cx="0" cy="0"/>
          <a:chOff x="0" y="0"/>
          <a:chExt cx="0" cy="0"/>
        </a:xfrm>
      </p:grpSpPr>
      <p:sp>
        <p:nvSpPr>
          <p:cNvPr id="2" name="PlaceHolder 1"/>
          <p:cNvSpPr>
            <a:spLocks noGrp="1"/>
          </p:cNvSpPr>
          <p:nvPr>
            <p:ph type="ftr" idx="79"/>
          </p:nvPr>
        </p:nvSpPr>
        <p:spPr/>
        <p:txBody>
          <a:bodyPr/>
          <a:p>
            <a:r>
              <a:t>Footer</a:t>
            </a:r>
          </a:p>
        </p:txBody>
      </p:sp>
      <p:sp>
        <p:nvSpPr>
          <p:cNvPr id="3" name="PlaceHolder 2"/>
          <p:cNvSpPr>
            <a:spLocks noGrp="1"/>
          </p:cNvSpPr>
          <p:nvPr>
            <p:ph type="sldNum" idx="81"/>
          </p:nvPr>
        </p:nvSpPr>
        <p:spPr/>
        <p:txBody>
          <a:bodyPr/>
          <a:p>
            <a:fld id="{4E8A422E-3166-40D9-8CCC-292290158550}" type="slidenum">
              <a:t>&lt;#&gt;</a:t>
            </a:fld>
          </a:p>
        </p:txBody>
      </p:sp>
      <p:sp>
        <p:nvSpPr>
          <p:cNvPr id="4" name="PlaceHolder 3"/>
          <p:cNvSpPr>
            <a:spLocks noGrp="1"/>
          </p:cNvSpPr>
          <p:nvPr>
            <p:ph type="dt" idx="80"/>
          </p:nvPr>
        </p:nvSpPr>
        <p:spPr/>
        <p:txBody>
          <a:bodyPr/>
          <a:p>
            <a:r>
              <a:rPr lang="es-GT"/>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6">
    <p:spTree>
      <p:nvGrpSpPr>
        <p:cNvPr id="1" name=""/>
        <p:cNvGrpSpPr/>
        <p:nvPr/>
      </p:nvGrpSpPr>
      <p:grpSpPr>
        <a:xfrm>
          <a:off x="0" y="0"/>
          <a:ext cx="0" cy="0"/>
          <a:chOff x="0" y="0"/>
          <a:chExt cx="0" cy="0"/>
        </a:xfrm>
      </p:grpSpPr>
      <p:sp>
        <p:nvSpPr>
          <p:cNvPr id="2" name="PlaceHolder 1"/>
          <p:cNvSpPr>
            <a:spLocks noGrp="1"/>
          </p:cNvSpPr>
          <p:nvPr>
            <p:ph type="ftr" idx="82"/>
          </p:nvPr>
        </p:nvSpPr>
        <p:spPr/>
        <p:txBody>
          <a:bodyPr/>
          <a:p>
            <a:r>
              <a:t>Footer</a:t>
            </a:r>
          </a:p>
        </p:txBody>
      </p:sp>
      <p:sp>
        <p:nvSpPr>
          <p:cNvPr id="3" name="PlaceHolder 2"/>
          <p:cNvSpPr>
            <a:spLocks noGrp="1"/>
          </p:cNvSpPr>
          <p:nvPr>
            <p:ph type="sldNum" idx="84"/>
          </p:nvPr>
        </p:nvSpPr>
        <p:spPr/>
        <p:txBody>
          <a:bodyPr/>
          <a:p>
            <a:fld id="{4C48C538-554B-4C52-A9BC-024A3279C1F9}" type="slidenum">
              <a:t>&lt;#&gt;</a:t>
            </a:fld>
          </a:p>
        </p:txBody>
      </p:sp>
      <p:sp>
        <p:nvSpPr>
          <p:cNvPr id="4" name="PlaceHolder 3"/>
          <p:cNvSpPr>
            <a:spLocks noGrp="1"/>
          </p:cNvSpPr>
          <p:nvPr>
            <p:ph type="dt" idx="83"/>
          </p:nvPr>
        </p:nvSpPr>
        <p:spPr/>
        <p:txBody>
          <a:bodyPr/>
          <a:p>
            <a:r>
              <a:rPr lang="es-GT"/>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imagen 17">
    <p:spTree>
      <p:nvGrpSpPr>
        <p:cNvPr id="1" name=""/>
        <p:cNvGrpSpPr/>
        <p:nvPr/>
      </p:nvGrpSpPr>
      <p:grpSpPr>
        <a:xfrm>
          <a:off x="0" y="0"/>
          <a:ext cx="0" cy="0"/>
          <a:chOff x="0" y="0"/>
          <a:chExt cx="0" cy="0"/>
        </a:xfrm>
      </p:grpSpPr>
      <p:sp>
        <p:nvSpPr>
          <p:cNvPr id="2" name="PlaceHolder 1"/>
          <p:cNvSpPr>
            <a:spLocks noGrp="1"/>
          </p:cNvSpPr>
          <p:nvPr>
            <p:ph type="ftr" idx="85"/>
          </p:nvPr>
        </p:nvSpPr>
        <p:spPr/>
        <p:txBody>
          <a:bodyPr/>
          <a:p>
            <a:r>
              <a:t>Footer</a:t>
            </a:r>
          </a:p>
        </p:txBody>
      </p:sp>
      <p:sp>
        <p:nvSpPr>
          <p:cNvPr id="3" name="PlaceHolder 2"/>
          <p:cNvSpPr>
            <a:spLocks noGrp="1"/>
          </p:cNvSpPr>
          <p:nvPr>
            <p:ph type="sldNum" idx="87"/>
          </p:nvPr>
        </p:nvSpPr>
        <p:spPr/>
        <p:txBody>
          <a:bodyPr/>
          <a:p>
            <a:fld id="{BE83265C-12D2-4A7D-9474-0003070493FE}" type="slidenum">
              <a:t>&lt;#&gt;</a:t>
            </a:fld>
          </a:p>
        </p:txBody>
      </p:sp>
      <p:sp>
        <p:nvSpPr>
          <p:cNvPr id="4" name="PlaceHolder 3"/>
          <p:cNvSpPr>
            <a:spLocks noGrp="1"/>
          </p:cNvSpPr>
          <p:nvPr>
            <p:ph type="dt" idx="86"/>
          </p:nvPr>
        </p:nvSpPr>
        <p:spPr/>
        <p:txBody>
          <a:bodyPr/>
          <a:p>
            <a:r>
              <a:rPr lang="es-GT"/>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Agenda con imagen">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9"/>
          </p:nvPr>
        </p:nvSpPr>
        <p:spPr/>
        <p:txBody>
          <a:bodyPr/>
          <a:p>
            <a:fld id="{4F9A9463-94D8-4D24-A3A2-18CA6E02E44D}" type="slidenum">
              <a:t>&lt;#&gt;</a:t>
            </a:fld>
          </a:p>
        </p:txBody>
      </p:sp>
      <p:sp>
        <p:nvSpPr>
          <p:cNvPr id="4" name="PlaceHolder 3"/>
          <p:cNvSpPr>
            <a:spLocks noGrp="1"/>
          </p:cNvSpPr>
          <p:nvPr>
            <p:ph type="dt" idx="8"/>
          </p:nvPr>
        </p:nvSpPr>
        <p:spPr/>
        <p:txBody>
          <a:bodyPr/>
          <a:p>
            <a:r>
              <a:rPr lang="es-GT"/>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Número grande">
    <p:spTree>
      <p:nvGrpSpPr>
        <p:cNvPr id="1" name=""/>
        <p:cNvGrpSpPr/>
        <p:nvPr/>
      </p:nvGrpSpPr>
      <p:grpSpPr>
        <a:xfrm>
          <a:off x="0" y="0"/>
          <a:ext cx="0" cy="0"/>
          <a:chOff x="0" y="0"/>
          <a:chExt cx="0" cy="0"/>
        </a:xfrm>
      </p:grpSpPr>
      <p:sp>
        <p:nvSpPr>
          <p:cNvPr id="2" name="PlaceHolder 1"/>
          <p:cNvSpPr>
            <a:spLocks noGrp="1"/>
          </p:cNvSpPr>
          <p:nvPr>
            <p:ph type="ftr" idx="88"/>
          </p:nvPr>
        </p:nvSpPr>
        <p:spPr/>
        <p:txBody>
          <a:bodyPr/>
          <a:p>
            <a:r>
              <a:t>Footer</a:t>
            </a:r>
          </a:p>
        </p:txBody>
      </p:sp>
      <p:sp>
        <p:nvSpPr>
          <p:cNvPr id="3" name="PlaceHolder 2"/>
          <p:cNvSpPr>
            <a:spLocks noGrp="1"/>
          </p:cNvSpPr>
          <p:nvPr>
            <p:ph type="sldNum" idx="90"/>
          </p:nvPr>
        </p:nvSpPr>
        <p:spPr/>
        <p:txBody>
          <a:bodyPr/>
          <a:p>
            <a:fld id="{3E33A088-B77F-45FE-BE96-AC75B82B5DFA}" type="slidenum">
              <a:t>&lt;#&gt;</a:t>
            </a:fld>
          </a:p>
        </p:txBody>
      </p:sp>
      <p:sp>
        <p:nvSpPr>
          <p:cNvPr id="4" name="PlaceHolder 3"/>
          <p:cNvSpPr>
            <a:spLocks noGrp="1"/>
          </p:cNvSpPr>
          <p:nvPr>
            <p:ph type="dt" idx="89"/>
          </p:nvPr>
        </p:nvSpPr>
        <p:spPr/>
        <p:txBody>
          <a:bodyPr/>
          <a:p>
            <a:r>
              <a:rPr lang="es-GT"/>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Número grande 2">
    <p:spTree>
      <p:nvGrpSpPr>
        <p:cNvPr id="1" name=""/>
        <p:cNvGrpSpPr/>
        <p:nvPr/>
      </p:nvGrpSpPr>
      <p:grpSpPr>
        <a:xfrm>
          <a:off x="0" y="0"/>
          <a:ext cx="0" cy="0"/>
          <a:chOff x="0" y="0"/>
          <a:chExt cx="0" cy="0"/>
        </a:xfrm>
      </p:grpSpPr>
      <p:sp>
        <p:nvSpPr>
          <p:cNvPr id="2" name="PlaceHolder 1"/>
          <p:cNvSpPr>
            <a:spLocks noGrp="1"/>
          </p:cNvSpPr>
          <p:nvPr>
            <p:ph type="ftr" idx="91"/>
          </p:nvPr>
        </p:nvSpPr>
        <p:spPr/>
        <p:txBody>
          <a:bodyPr/>
          <a:p>
            <a:r>
              <a:t>Footer</a:t>
            </a:r>
          </a:p>
        </p:txBody>
      </p:sp>
      <p:sp>
        <p:nvSpPr>
          <p:cNvPr id="3" name="PlaceHolder 2"/>
          <p:cNvSpPr>
            <a:spLocks noGrp="1"/>
          </p:cNvSpPr>
          <p:nvPr>
            <p:ph type="sldNum" idx="93"/>
          </p:nvPr>
        </p:nvSpPr>
        <p:spPr/>
        <p:txBody>
          <a:bodyPr/>
          <a:p>
            <a:fld id="{761B35F9-1B26-4A14-9717-55D0907A1F95}" type="slidenum">
              <a:t>&lt;#&gt;</a:t>
            </a:fld>
          </a:p>
        </p:txBody>
      </p:sp>
      <p:sp>
        <p:nvSpPr>
          <p:cNvPr id="4" name="PlaceHolder 3"/>
          <p:cNvSpPr>
            <a:spLocks noGrp="1"/>
          </p:cNvSpPr>
          <p:nvPr>
            <p:ph type="dt" idx="92"/>
          </p:nvPr>
        </p:nvSpPr>
        <p:spPr/>
        <p:txBody>
          <a:bodyPr/>
          <a:p>
            <a:r>
              <a:rPr lang="es-GT"/>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Número grande 3">
    <p:spTree>
      <p:nvGrpSpPr>
        <p:cNvPr id="1" name=""/>
        <p:cNvGrpSpPr/>
        <p:nvPr/>
      </p:nvGrpSpPr>
      <p:grpSpPr>
        <a:xfrm>
          <a:off x="0" y="0"/>
          <a:ext cx="0" cy="0"/>
          <a:chOff x="0" y="0"/>
          <a:chExt cx="0" cy="0"/>
        </a:xfrm>
      </p:grpSpPr>
      <p:sp>
        <p:nvSpPr>
          <p:cNvPr id="2" name="PlaceHolder 1"/>
          <p:cNvSpPr>
            <a:spLocks noGrp="1"/>
          </p:cNvSpPr>
          <p:nvPr>
            <p:ph type="ftr" idx="94"/>
          </p:nvPr>
        </p:nvSpPr>
        <p:spPr/>
        <p:txBody>
          <a:bodyPr/>
          <a:p>
            <a:r>
              <a:t>Footer</a:t>
            </a:r>
          </a:p>
        </p:txBody>
      </p:sp>
      <p:sp>
        <p:nvSpPr>
          <p:cNvPr id="3" name="PlaceHolder 2"/>
          <p:cNvSpPr>
            <a:spLocks noGrp="1"/>
          </p:cNvSpPr>
          <p:nvPr>
            <p:ph type="sldNum" idx="96"/>
          </p:nvPr>
        </p:nvSpPr>
        <p:spPr/>
        <p:txBody>
          <a:bodyPr/>
          <a:p>
            <a:fld id="{AB314BB5-7DF7-4E60-AF6B-978EA2067D46}" type="slidenum">
              <a:t>&lt;#&gt;</a:t>
            </a:fld>
          </a:p>
        </p:txBody>
      </p:sp>
      <p:sp>
        <p:nvSpPr>
          <p:cNvPr id="4" name="PlaceHolder 3"/>
          <p:cNvSpPr>
            <a:spLocks noGrp="1"/>
          </p:cNvSpPr>
          <p:nvPr>
            <p:ph type="dt" idx="95"/>
          </p:nvPr>
        </p:nvSpPr>
        <p:spPr/>
        <p:txBody>
          <a:bodyPr/>
          <a:p>
            <a:r>
              <a:rPr lang="es-GT"/>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strucción">
    <p:spTree>
      <p:nvGrpSpPr>
        <p:cNvPr id="1" name=""/>
        <p:cNvGrpSpPr/>
        <p:nvPr/>
      </p:nvGrpSpPr>
      <p:grpSpPr>
        <a:xfrm>
          <a:off x="0" y="0"/>
          <a:ext cx="0" cy="0"/>
          <a:chOff x="0" y="0"/>
          <a:chExt cx="0" cy="0"/>
        </a:xfrm>
      </p:grpSpPr>
      <p:sp>
        <p:nvSpPr>
          <p:cNvPr id="2" name="PlaceHolder 1"/>
          <p:cNvSpPr>
            <a:spLocks noGrp="1"/>
          </p:cNvSpPr>
          <p:nvPr>
            <p:ph type="ftr" idx="97"/>
          </p:nvPr>
        </p:nvSpPr>
        <p:spPr/>
        <p:txBody>
          <a:bodyPr/>
          <a:p>
            <a:r>
              <a:t>Footer</a:t>
            </a:r>
          </a:p>
        </p:txBody>
      </p:sp>
      <p:sp>
        <p:nvSpPr>
          <p:cNvPr id="3" name="PlaceHolder 2"/>
          <p:cNvSpPr>
            <a:spLocks noGrp="1"/>
          </p:cNvSpPr>
          <p:nvPr>
            <p:ph type="sldNum" idx="99"/>
          </p:nvPr>
        </p:nvSpPr>
        <p:spPr/>
        <p:txBody>
          <a:bodyPr/>
          <a:p>
            <a:fld id="{58A5BB9A-F246-40DA-8851-A2F3E7C069F5}" type="slidenum">
              <a:t>&lt;#&gt;</a:t>
            </a:fld>
          </a:p>
        </p:txBody>
      </p:sp>
      <p:sp>
        <p:nvSpPr>
          <p:cNvPr id="4" name="PlaceHolder 3"/>
          <p:cNvSpPr>
            <a:spLocks noGrp="1"/>
          </p:cNvSpPr>
          <p:nvPr>
            <p:ph type="dt" idx="98"/>
          </p:nvPr>
        </p:nvSpPr>
        <p:spPr/>
        <p:txBody>
          <a:bodyPr/>
          <a:p>
            <a:r>
              <a:rPr lang="es-GT"/>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 imagen 3">
    <p:spTree>
      <p:nvGrpSpPr>
        <p:cNvPr id="1" name=""/>
        <p:cNvGrpSpPr/>
        <p:nvPr/>
      </p:nvGrpSpPr>
      <p:grpSpPr>
        <a:xfrm>
          <a:off x="0" y="0"/>
          <a:ext cx="0" cy="0"/>
          <a:chOff x="0" y="0"/>
          <a:chExt cx="0" cy="0"/>
        </a:xfrm>
      </p:grpSpPr>
      <p:sp>
        <p:nvSpPr>
          <p:cNvPr id="2" name="PlaceHolder 1"/>
          <p:cNvSpPr>
            <a:spLocks noGrp="1"/>
          </p:cNvSpPr>
          <p:nvPr>
            <p:ph type="ftr" idx="100"/>
          </p:nvPr>
        </p:nvSpPr>
        <p:spPr/>
        <p:txBody>
          <a:bodyPr/>
          <a:p>
            <a:r>
              <a:t>Footer</a:t>
            </a:r>
          </a:p>
        </p:txBody>
      </p:sp>
      <p:sp>
        <p:nvSpPr>
          <p:cNvPr id="3" name="PlaceHolder 2"/>
          <p:cNvSpPr>
            <a:spLocks noGrp="1"/>
          </p:cNvSpPr>
          <p:nvPr>
            <p:ph type="sldNum" idx="102"/>
          </p:nvPr>
        </p:nvSpPr>
        <p:spPr/>
        <p:txBody>
          <a:bodyPr/>
          <a:p>
            <a:fld id="{9537F051-F1A5-47CC-B4F0-79836DFC872E}" type="slidenum">
              <a:t>&lt;#&gt;</a:t>
            </a:fld>
          </a:p>
        </p:txBody>
      </p:sp>
      <p:sp>
        <p:nvSpPr>
          <p:cNvPr id="4" name="PlaceHolder 3"/>
          <p:cNvSpPr>
            <a:spLocks noGrp="1"/>
          </p:cNvSpPr>
          <p:nvPr>
            <p:ph type="dt" idx="101"/>
          </p:nvPr>
        </p:nvSpPr>
        <p:spPr/>
        <p:txBody>
          <a:bodyPr/>
          <a:p>
            <a:r>
              <a:rPr lang="es-GT"/>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strucción 2">
    <p:spTree>
      <p:nvGrpSpPr>
        <p:cNvPr id="1" name=""/>
        <p:cNvGrpSpPr/>
        <p:nvPr/>
      </p:nvGrpSpPr>
      <p:grpSpPr>
        <a:xfrm>
          <a:off x="0" y="0"/>
          <a:ext cx="0" cy="0"/>
          <a:chOff x="0" y="0"/>
          <a:chExt cx="0" cy="0"/>
        </a:xfrm>
      </p:grpSpPr>
      <p:sp>
        <p:nvSpPr>
          <p:cNvPr id="2" name="PlaceHolder 1"/>
          <p:cNvSpPr>
            <a:spLocks noGrp="1"/>
          </p:cNvSpPr>
          <p:nvPr>
            <p:ph type="ftr" idx="103"/>
          </p:nvPr>
        </p:nvSpPr>
        <p:spPr/>
        <p:txBody>
          <a:bodyPr/>
          <a:p>
            <a:r>
              <a:t>Footer</a:t>
            </a:r>
          </a:p>
        </p:txBody>
      </p:sp>
      <p:sp>
        <p:nvSpPr>
          <p:cNvPr id="3" name="PlaceHolder 2"/>
          <p:cNvSpPr>
            <a:spLocks noGrp="1"/>
          </p:cNvSpPr>
          <p:nvPr>
            <p:ph type="sldNum" idx="105"/>
          </p:nvPr>
        </p:nvSpPr>
        <p:spPr/>
        <p:txBody>
          <a:bodyPr/>
          <a:p>
            <a:fld id="{33145346-4340-4531-909F-0B5C3F07C3C4}" type="slidenum">
              <a:t>&lt;#&gt;</a:t>
            </a:fld>
          </a:p>
        </p:txBody>
      </p:sp>
      <p:sp>
        <p:nvSpPr>
          <p:cNvPr id="4" name="PlaceHolder 3"/>
          <p:cNvSpPr>
            <a:spLocks noGrp="1"/>
          </p:cNvSpPr>
          <p:nvPr>
            <p:ph type="dt" idx="104"/>
          </p:nvPr>
        </p:nvSpPr>
        <p:spPr/>
        <p:txBody>
          <a:bodyPr/>
          <a:p>
            <a:r>
              <a:rPr lang="es-GT"/>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strucción 3">
    <p:spTree>
      <p:nvGrpSpPr>
        <p:cNvPr id="1" name=""/>
        <p:cNvGrpSpPr/>
        <p:nvPr/>
      </p:nvGrpSpPr>
      <p:grpSpPr>
        <a:xfrm>
          <a:off x="0" y="0"/>
          <a:ext cx="0" cy="0"/>
          <a:chOff x="0" y="0"/>
          <a:chExt cx="0" cy="0"/>
        </a:xfrm>
      </p:grpSpPr>
      <p:sp>
        <p:nvSpPr>
          <p:cNvPr id="2" name="PlaceHolder 1"/>
          <p:cNvSpPr>
            <a:spLocks noGrp="1"/>
          </p:cNvSpPr>
          <p:nvPr>
            <p:ph type="ftr" idx="106"/>
          </p:nvPr>
        </p:nvSpPr>
        <p:spPr/>
        <p:txBody>
          <a:bodyPr/>
          <a:p>
            <a:r>
              <a:t>Footer</a:t>
            </a:r>
          </a:p>
        </p:txBody>
      </p:sp>
      <p:sp>
        <p:nvSpPr>
          <p:cNvPr id="3" name="PlaceHolder 2"/>
          <p:cNvSpPr>
            <a:spLocks noGrp="1"/>
          </p:cNvSpPr>
          <p:nvPr>
            <p:ph type="sldNum" idx="108"/>
          </p:nvPr>
        </p:nvSpPr>
        <p:spPr/>
        <p:txBody>
          <a:bodyPr/>
          <a:p>
            <a:fld id="{036996DE-ECC2-41CE-849F-43411BFF57D8}" type="slidenum">
              <a:t>&lt;#&gt;</a:t>
            </a:fld>
          </a:p>
        </p:txBody>
      </p:sp>
      <p:sp>
        <p:nvSpPr>
          <p:cNvPr id="4" name="PlaceHolder 3"/>
          <p:cNvSpPr>
            <a:spLocks noGrp="1"/>
          </p:cNvSpPr>
          <p:nvPr>
            <p:ph type="dt" idx="107"/>
          </p:nvPr>
        </p:nvSpPr>
        <p:spPr/>
        <p:txBody>
          <a:bodyPr/>
          <a:p>
            <a:r>
              <a:rPr lang="es-GT"/>
              <a:t/>
            </a: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ita">
    <p:spTree>
      <p:nvGrpSpPr>
        <p:cNvPr id="1" name=""/>
        <p:cNvGrpSpPr/>
        <p:nvPr/>
      </p:nvGrpSpPr>
      <p:grpSpPr>
        <a:xfrm>
          <a:off x="0" y="0"/>
          <a:ext cx="0" cy="0"/>
          <a:chOff x="0" y="0"/>
          <a:chExt cx="0" cy="0"/>
        </a:xfrm>
      </p:grpSpPr>
      <p:sp>
        <p:nvSpPr>
          <p:cNvPr id="2" name="PlaceHolder 1"/>
          <p:cNvSpPr>
            <a:spLocks noGrp="1"/>
          </p:cNvSpPr>
          <p:nvPr>
            <p:ph type="ftr" idx="109"/>
          </p:nvPr>
        </p:nvSpPr>
        <p:spPr/>
        <p:txBody>
          <a:bodyPr/>
          <a:p>
            <a:r>
              <a:t>Footer</a:t>
            </a:r>
          </a:p>
        </p:txBody>
      </p:sp>
      <p:sp>
        <p:nvSpPr>
          <p:cNvPr id="3" name="PlaceHolder 2"/>
          <p:cNvSpPr>
            <a:spLocks noGrp="1"/>
          </p:cNvSpPr>
          <p:nvPr>
            <p:ph type="sldNum" idx="111"/>
          </p:nvPr>
        </p:nvSpPr>
        <p:spPr/>
        <p:txBody>
          <a:bodyPr/>
          <a:p>
            <a:fld id="{C772D1AE-72DC-4E37-9519-30D19C1A3A41}" type="slidenum">
              <a:t>&lt;#&gt;</a:t>
            </a:fld>
          </a:p>
        </p:txBody>
      </p:sp>
      <p:sp>
        <p:nvSpPr>
          <p:cNvPr id="4" name="PlaceHolder 3"/>
          <p:cNvSpPr>
            <a:spLocks noGrp="1"/>
          </p:cNvSpPr>
          <p:nvPr>
            <p:ph type="dt" idx="110"/>
          </p:nvPr>
        </p:nvSpPr>
        <p:spPr/>
        <p:txBody>
          <a:bodyPr/>
          <a:p>
            <a:r>
              <a:rPr lang="es-GT"/>
              <a:t/>
            </a:r>
          </a:p>
        </p:txBody>
      </p:sp>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ita 2">
    <p:spTree>
      <p:nvGrpSpPr>
        <p:cNvPr id="1" name=""/>
        <p:cNvGrpSpPr/>
        <p:nvPr/>
      </p:nvGrpSpPr>
      <p:grpSpPr>
        <a:xfrm>
          <a:off x="0" y="0"/>
          <a:ext cx="0" cy="0"/>
          <a:chOff x="0" y="0"/>
          <a:chExt cx="0" cy="0"/>
        </a:xfrm>
      </p:grpSpPr>
      <p:sp>
        <p:nvSpPr>
          <p:cNvPr id="2" name="PlaceHolder 1"/>
          <p:cNvSpPr>
            <a:spLocks noGrp="1"/>
          </p:cNvSpPr>
          <p:nvPr>
            <p:ph type="ftr" idx="112"/>
          </p:nvPr>
        </p:nvSpPr>
        <p:spPr/>
        <p:txBody>
          <a:bodyPr/>
          <a:p>
            <a:r>
              <a:t>Footer</a:t>
            </a:r>
          </a:p>
        </p:txBody>
      </p:sp>
      <p:sp>
        <p:nvSpPr>
          <p:cNvPr id="3" name="PlaceHolder 2"/>
          <p:cNvSpPr>
            <a:spLocks noGrp="1"/>
          </p:cNvSpPr>
          <p:nvPr>
            <p:ph type="sldNum" idx="114"/>
          </p:nvPr>
        </p:nvSpPr>
        <p:spPr/>
        <p:txBody>
          <a:bodyPr/>
          <a:p>
            <a:fld id="{F588B5AD-53CF-409A-8592-D44F79482DEC}" type="slidenum">
              <a:t>&lt;#&gt;</a:t>
            </a:fld>
          </a:p>
        </p:txBody>
      </p:sp>
      <p:sp>
        <p:nvSpPr>
          <p:cNvPr id="4" name="PlaceHolder 3"/>
          <p:cNvSpPr>
            <a:spLocks noGrp="1"/>
          </p:cNvSpPr>
          <p:nvPr>
            <p:ph type="dt" idx="113"/>
          </p:nvPr>
        </p:nvSpPr>
        <p:spPr/>
        <p:txBody>
          <a:bodyPr/>
          <a:p>
            <a:r>
              <a:rPr lang="es-GT"/>
              <a:t/>
            </a: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ita 3">
    <p:spTree>
      <p:nvGrpSpPr>
        <p:cNvPr id="1" name=""/>
        <p:cNvGrpSpPr/>
        <p:nvPr/>
      </p:nvGrpSpPr>
      <p:grpSpPr>
        <a:xfrm>
          <a:off x="0" y="0"/>
          <a:ext cx="0" cy="0"/>
          <a:chOff x="0" y="0"/>
          <a:chExt cx="0" cy="0"/>
        </a:xfrm>
      </p:grpSpPr>
      <p:sp>
        <p:nvSpPr>
          <p:cNvPr id="2" name="PlaceHolder 1"/>
          <p:cNvSpPr>
            <a:spLocks noGrp="1"/>
          </p:cNvSpPr>
          <p:nvPr>
            <p:ph type="ftr" idx="115"/>
          </p:nvPr>
        </p:nvSpPr>
        <p:spPr/>
        <p:txBody>
          <a:bodyPr/>
          <a:p>
            <a:r>
              <a:t>Footer</a:t>
            </a:r>
          </a:p>
        </p:txBody>
      </p:sp>
      <p:sp>
        <p:nvSpPr>
          <p:cNvPr id="3" name="PlaceHolder 2"/>
          <p:cNvSpPr>
            <a:spLocks noGrp="1"/>
          </p:cNvSpPr>
          <p:nvPr>
            <p:ph type="sldNum" idx="117"/>
          </p:nvPr>
        </p:nvSpPr>
        <p:spPr/>
        <p:txBody>
          <a:bodyPr/>
          <a:p>
            <a:fld id="{4AD38A00-870C-4C1C-9211-90B9CC419F26}" type="slidenum">
              <a:t>&lt;#&gt;</a:t>
            </a:fld>
          </a:p>
        </p:txBody>
      </p:sp>
      <p:sp>
        <p:nvSpPr>
          <p:cNvPr id="4" name="PlaceHolder 3"/>
          <p:cNvSpPr>
            <a:spLocks noGrp="1"/>
          </p:cNvSpPr>
          <p:nvPr>
            <p:ph type="dt" idx="116"/>
          </p:nvPr>
        </p:nvSpPr>
        <p:spPr/>
        <p:txBody>
          <a:bodyPr/>
          <a:p>
            <a:r>
              <a:rPr lang="es-GT"/>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Agenda con imagen 2">
    <p:spTree>
      <p:nvGrpSpPr>
        <p:cNvPr id="1" name=""/>
        <p:cNvGrpSpPr/>
        <p:nvPr/>
      </p:nvGrpSpPr>
      <p:grpSpPr>
        <a:xfrm>
          <a:off x="0" y="0"/>
          <a:ext cx="0" cy="0"/>
          <a:chOff x="0" y="0"/>
          <a:chExt cx="0" cy="0"/>
        </a:xfrm>
      </p:grpSpPr>
      <p:sp>
        <p:nvSpPr>
          <p:cNvPr id="2" name="PlaceHolder 1"/>
          <p:cNvSpPr>
            <a:spLocks noGrp="1"/>
          </p:cNvSpPr>
          <p:nvPr>
            <p:ph type="ftr" idx="10"/>
          </p:nvPr>
        </p:nvSpPr>
        <p:spPr/>
        <p:txBody>
          <a:bodyPr/>
          <a:p>
            <a:r>
              <a:t>Footer</a:t>
            </a:r>
          </a:p>
        </p:txBody>
      </p:sp>
      <p:sp>
        <p:nvSpPr>
          <p:cNvPr id="3" name="PlaceHolder 2"/>
          <p:cNvSpPr>
            <a:spLocks noGrp="1"/>
          </p:cNvSpPr>
          <p:nvPr>
            <p:ph type="sldNum" idx="12"/>
          </p:nvPr>
        </p:nvSpPr>
        <p:spPr/>
        <p:txBody>
          <a:bodyPr/>
          <a:p>
            <a:fld id="{1120656A-9F37-4B63-BF11-BFF284C8C678}" type="slidenum">
              <a:t>&lt;#&gt;</a:t>
            </a:fld>
          </a:p>
        </p:txBody>
      </p:sp>
      <p:sp>
        <p:nvSpPr>
          <p:cNvPr id="4" name="PlaceHolder 3"/>
          <p:cNvSpPr>
            <a:spLocks noGrp="1"/>
          </p:cNvSpPr>
          <p:nvPr>
            <p:ph type="dt" idx="11"/>
          </p:nvPr>
        </p:nvSpPr>
        <p:spPr/>
        <p:txBody>
          <a:bodyPr/>
          <a:p>
            <a:r>
              <a:rPr lang="es-GT"/>
              <a:t/>
            </a: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ita 4">
    <p:spTree>
      <p:nvGrpSpPr>
        <p:cNvPr id="1" name=""/>
        <p:cNvGrpSpPr/>
        <p:nvPr/>
      </p:nvGrpSpPr>
      <p:grpSpPr>
        <a:xfrm>
          <a:off x="0" y="0"/>
          <a:ext cx="0" cy="0"/>
          <a:chOff x="0" y="0"/>
          <a:chExt cx="0" cy="0"/>
        </a:xfrm>
      </p:grpSpPr>
      <p:sp>
        <p:nvSpPr>
          <p:cNvPr id="2" name="PlaceHolder 1"/>
          <p:cNvSpPr>
            <a:spLocks noGrp="1"/>
          </p:cNvSpPr>
          <p:nvPr>
            <p:ph type="ftr" idx="118"/>
          </p:nvPr>
        </p:nvSpPr>
        <p:spPr/>
        <p:txBody>
          <a:bodyPr/>
          <a:p>
            <a:r>
              <a:t>Footer</a:t>
            </a:r>
          </a:p>
        </p:txBody>
      </p:sp>
      <p:sp>
        <p:nvSpPr>
          <p:cNvPr id="3" name="PlaceHolder 2"/>
          <p:cNvSpPr>
            <a:spLocks noGrp="1"/>
          </p:cNvSpPr>
          <p:nvPr>
            <p:ph type="sldNum" idx="120"/>
          </p:nvPr>
        </p:nvSpPr>
        <p:spPr/>
        <p:txBody>
          <a:bodyPr/>
          <a:p>
            <a:fld id="{8E9F03D3-661E-4EE6-8300-3CF63B96EDEF}" type="slidenum">
              <a:t>&lt;#&gt;</a:t>
            </a:fld>
          </a:p>
        </p:txBody>
      </p:sp>
      <p:sp>
        <p:nvSpPr>
          <p:cNvPr id="4" name="PlaceHolder 3"/>
          <p:cNvSpPr>
            <a:spLocks noGrp="1"/>
          </p:cNvSpPr>
          <p:nvPr>
            <p:ph type="dt" idx="119"/>
          </p:nvPr>
        </p:nvSpPr>
        <p:spPr/>
        <p:txBody>
          <a:bodyPr/>
          <a:p>
            <a:r>
              <a:rPr lang="es-GT"/>
              <a:t/>
            </a: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os contenidos">
    <p:spTree>
      <p:nvGrpSpPr>
        <p:cNvPr id="1" name=""/>
        <p:cNvGrpSpPr/>
        <p:nvPr/>
      </p:nvGrpSpPr>
      <p:grpSpPr>
        <a:xfrm>
          <a:off x="0" y="0"/>
          <a:ext cx="0" cy="0"/>
          <a:chOff x="0" y="0"/>
          <a:chExt cx="0" cy="0"/>
        </a:xfrm>
      </p:grpSpPr>
      <p:sp>
        <p:nvSpPr>
          <p:cNvPr id="2" name="PlaceHolder 1"/>
          <p:cNvSpPr>
            <a:spLocks noGrp="1"/>
          </p:cNvSpPr>
          <p:nvPr>
            <p:ph type="ftr" idx="121"/>
          </p:nvPr>
        </p:nvSpPr>
        <p:spPr/>
        <p:txBody>
          <a:bodyPr/>
          <a:p>
            <a:r>
              <a:t>Footer</a:t>
            </a:r>
          </a:p>
        </p:txBody>
      </p:sp>
      <p:sp>
        <p:nvSpPr>
          <p:cNvPr id="3" name="PlaceHolder 2"/>
          <p:cNvSpPr>
            <a:spLocks noGrp="1"/>
          </p:cNvSpPr>
          <p:nvPr>
            <p:ph type="sldNum" idx="123"/>
          </p:nvPr>
        </p:nvSpPr>
        <p:spPr/>
        <p:txBody>
          <a:bodyPr/>
          <a:p>
            <a:fld id="{A4DEC22D-F6DC-4C37-91C4-F5535429A6F9}" type="slidenum">
              <a:t>&lt;#&gt;</a:t>
            </a:fld>
          </a:p>
        </p:txBody>
      </p:sp>
      <p:sp>
        <p:nvSpPr>
          <p:cNvPr id="4" name="PlaceHolder 3"/>
          <p:cNvSpPr>
            <a:spLocks noGrp="1"/>
          </p:cNvSpPr>
          <p:nvPr>
            <p:ph type="dt" idx="122"/>
          </p:nvPr>
        </p:nvSpPr>
        <p:spPr/>
        <p:txBody>
          <a:bodyPr/>
          <a:p>
            <a:r>
              <a:rPr lang="es-GT"/>
              <a:t/>
            </a: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ación">
    <p:spTree>
      <p:nvGrpSpPr>
        <p:cNvPr id="1" name=""/>
        <p:cNvGrpSpPr/>
        <p:nvPr/>
      </p:nvGrpSpPr>
      <p:grpSpPr>
        <a:xfrm>
          <a:off x="0" y="0"/>
          <a:ext cx="0" cy="0"/>
          <a:chOff x="0" y="0"/>
          <a:chExt cx="0" cy="0"/>
        </a:xfrm>
      </p:grpSpPr>
      <p:sp>
        <p:nvSpPr>
          <p:cNvPr id="2" name="PlaceHolder 1"/>
          <p:cNvSpPr>
            <a:spLocks noGrp="1"/>
          </p:cNvSpPr>
          <p:nvPr>
            <p:ph type="ftr" idx="124"/>
          </p:nvPr>
        </p:nvSpPr>
        <p:spPr/>
        <p:txBody>
          <a:bodyPr/>
          <a:p>
            <a:r>
              <a:t>Footer</a:t>
            </a:r>
          </a:p>
        </p:txBody>
      </p:sp>
      <p:sp>
        <p:nvSpPr>
          <p:cNvPr id="3" name="PlaceHolder 2"/>
          <p:cNvSpPr>
            <a:spLocks noGrp="1"/>
          </p:cNvSpPr>
          <p:nvPr>
            <p:ph type="sldNum" idx="126"/>
          </p:nvPr>
        </p:nvSpPr>
        <p:spPr/>
        <p:txBody>
          <a:bodyPr/>
          <a:p>
            <a:fld id="{3B4C5BB9-D4FE-4541-A7A7-AB7F8A8FFED1}" type="slidenum">
              <a:t>&lt;#&gt;</a:t>
            </a:fld>
          </a:p>
        </p:txBody>
      </p:sp>
      <p:sp>
        <p:nvSpPr>
          <p:cNvPr id="4" name="PlaceHolder 3"/>
          <p:cNvSpPr>
            <a:spLocks noGrp="1"/>
          </p:cNvSpPr>
          <p:nvPr>
            <p:ph type="dt" idx="125"/>
          </p:nvPr>
        </p:nvSpPr>
        <p:spPr/>
        <p:txBody>
          <a:bodyPr/>
          <a:p>
            <a:r>
              <a:rPr lang="es-GT"/>
              <a:t/>
            </a: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Solo el título">
    <p:spTree>
      <p:nvGrpSpPr>
        <p:cNvPr id="1" name=""/>
        <p:cNvGrpSpPr/>
        <p:nvPr/>
      </p:nvGrpSpPr>
      <p:grpSpPr>
        <a:xfrm>
          <a:off x="0" y="0"/>
          <a:ext cx="0" cy="0"/>
          <a:chOff x="0" y="0"/>
          <a:chExt cx="0" cy="0"/>
        </a:xfrm>
      </p:grpSpPr>
      <p:sp>
        <p:nvSpPr>
          <p:cNvPr id="2" name="PlaceHolder 1"/>
          <p:cNvSpPr>
            <a:spLocks noGrp="1"/>
          </p:cNvSpPr>
          <p:nvPr>
            <p:ph type="ftr" idx="127"/>
          </p:nvPr>
        </p:nvSpPr>
        <p:spPr/>
        <p:txBody>
          <a:bodyPr/>
          <a:p>
            <a:r>
              <a:t>Footer</a:t>
            </a:r>
          </a:p>
        </p:txBody>
      </p:sp>
      <p:sp>
        <p:nvSpPr>
          <p:cNvPr id="3" name="PlaceHolder 2"/>
          <p:cNvSpPr>
            <a:spLocks noGrp="1"/>
          </p:cNvSpPr>
          <p:nvPr>
            <p:ph type="sldNum" idx="129"/>
          </p:nvPr>
        </p:nvSpPr>
        <p:spPr/>
        <p:txBody>
          <a:bodyPr/>
          <a:p>
            <a:fld id="{48BD1185-2070-4B42-BE7A-0821D25827EF}" type="slidenum">
              <a:t>&lt;#&gt;</a:t>
            </a:fld>
          </a:p>
        </p:txBody>
      </p:sp>
      <p:sp>
        <p:nvSpPr>
          <p:cNvPr id="4" name="PlaceHolder 3"/>
          <p:cNvSpPr>
            <a:spLocks noGrp="1"/>
          </p:cNvSpPr>
          <p:nvPr>
            <p:ph type="dt" idx="128"/>
          </p:nvPr>
        </p:nvSpPr>
        <p:spPr/>
        <p:txBody>
          <a:bodyPr/>
          <a:p>
            <a:r>
              <a:rPr lang="es-GT"/>
              <a:t/>
            </a: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acío">
    <p:spTree>
      <p:nvGrpSpPr>
        <p:cNvPr id="1" name=""/>
        <p:cNvGrpSpPr/>
        <p:nvPr/>
      </p:nvGrpSpPr>
      <p:grpSpPr>
        <a:xfrm>
          <a:off x="0" y="0"/>
          <a:ext cx="0" cy="0"/>
          <a:chOff x="0" y="0"/>
          <a:chExt cx="0" cy="0"/>
        </a:xfrm>
      </p:grpSpPr>
      <p:sp>
        <p:nvSpPr>
          <p:cNvPr id="2" name="PlaceHolder 1"/>
          <p:cNvSpPr>
            <a:spLocks noGrp="1"/>
          </p:cNvSpPr>
          <p:nvPr>
            <p:ph type="ftr" idx="130"/>
          </p:nvPr>
        </p:nvSpPr>
        <p:spPr/>
        <p:txBody>
          <a:bodyPr/>
          <a:p>
            <a:r>
              <a:t>Footer</a:t>
            </a:r>
          </a:p>
        </p:txBody>
      </p:sp>
      <p:sp>
        <p:nvSpPr>
          <p:cNvPr id="3" name="PlaceHolder 2"/>
          <p:cNvSpPr>
            <a:spLocks noGrp="1"/>
          </p:cNvSpPr>
          <p:nvPr>
            <p:ph type="sldNum" idx="132"/>
          </p:nvPr>
        </p:nvSpPr>
        <p:spPr/>
        <p:txBody>
          <a:bodyPr/>
          <a:p>
            <a:fld id="{A7281582-C742-4F97-B206-6431AA947887}" type="slidenum">
              <a:t>&lt;#&gt;</a:t>
            </a:fld>
          </a:p>
        </p:txBody>
      </p:sp>
      <p:sp>
        <p:nvSpPr>
          <p:cNvPr id="4" name="PlaceHolder 3"/>
          <p:cNvSpPr>
            <a:spLocks noGrp="1"/>
          </p:cNvSpPr>
          <p:nvPr>
            <p:ph type="dt" idx="131"/>
          </p:nvPr>
        </p:nvSpPr>
        <p:spPr/>
        <p:txBody>
          <a:bodyPr/>
          <a:p>
            <a:r>
              <a:rPr lang="es-GT"/>
              <a:t/>
            </a: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con imagen 4">
    <p:spTree>
      <p:nvGrpSpPr>
        <p:cNvPr id="1" name=""/>
        <p:cNvGrpSpPr/>
        <p:nvPr/>
      </p:nvGrpSpPr>
      <p:grpSpPr>
        <a:xfrm>
          <a:off x="0" y="0"/>
          <a:ext cx="0" cy="0"/>
          <a:chOff x="0" y="0"/>
          <a:chExt cx="0" cy="0"/>
        </a:xfrm>
      </p:grpSpPr>
      <p:sp>
        <p:nvSpPr>
          <p:cNvPr id="2" name="PlaceHolder 1"/>
          <p:cNvSpPr>
            <a:spLocks noGrp="1"/>
          </p:cNvSpPr>
          <p:nvPr>
            <p:ph type="ftr" idx="133"/>
          </p:nvPr>
        </p:nvSpPr>
        <p:spPr/>
        <p:txBody>
          <a:bodyPr/>
          <a:p>
            <a:r>
              <a:t>Footer</a:t>
            </a:r>
          </a:p>
        </p:txBody>
      </p:sp>
      <p:sp>
        <p:nvSpPr>
          <p:cNvPr id="3" name="PlaceHolder 2"/>
          <p:cNvSpPr>
            <a:spLocks noGrp="1"/>
          </p:cNvSpPr>
          <p:nvPr>
            <p:ph type="sldNum" idx="135"/>
          </p:nvPr>
        </p:nvSpPr>
        <p:spPr/>
        <p:txBody>
          <a:bodyPr/>
          <a:p>
            <a:fld id="{3578E87C-8E85-4D68-9AF9-E3800E6FA115}" type="slidenum">
              <a:t>&lt;#&gt;</a:t>
            </a:fld>
          </a:p>
        </p:txBody>
      </p:sp>
      <p:sp>
        <p:nvSpPr>
          <p:cNvPr id="4" name="PlaceHolder 3"/>
          <p:cNvSpPr>
            <a:spLocks noGrp="1"/>
          </p:cNvSpPr>
          <p:nvPr>
            <p:ph type="dt" idx="134"/>
          </p:nvPr>
        </p:nvSpPr>
        <p:spPr/>
        <p:txBody>
          <a:bodyPr/>
          <a:p>
            <a:r>
              <a:rPr lang="es-GT"/>
              <a:t/>
            </a: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ido con título">
    <p:spTree>
      <p:nvGrpSpPr>
        <p:cNvPr id="1" name=""/>
        <p:cNvGrpSpPr/>
        <p:nvPr/>
      </p:nvGrpSpPr>
      <p:grpSpPr>
        <a:xfrm>
          <a:off x="0" y="0"/>
          <a:ext cx="0" cy="0"/>
          <a:chOff x="0" y="0"/>
          <a:chExt cx="0" cy="0"/>
        </a:xfrm>
      </p:grpSpPr>
      <p:sp>
        <p:nvSpPr>
          <p:cNvPr id="2" name="PlaceHolder 1"/>
          <p:cNvSpPr>
            <a:spLocks noGrp="1"/>
          </p:cNvSpPr>
          <p:nvPr>
            <p:ph type="ftr" idx="136"/>
          </p:nvPr>
        </p:nvSpPr>
        <p:spPr/>
        <p:txBody>
          <a:bodyPr/>
          <a:p>
            <a:r>
              <a:t>Footer</a:t>
            </a:r>
          </a:p>
        </p:txBody>
      </p:sp>
      <p:sp>
        <p:nvSpPr>
          <p:cNvPr id="3" name="PlaceHolder 2"/>
          <p:cNvSpPr>
            <a:spLocks noGrp="1"/>
          </p:cNvSpPr>
          <p:nvPr>
            <p:ph type="sldNum" idx="138"/>
          </p:nvPr>
        </p:nvSpPr>
        <p:spPr/>
        <p:txBody>
          <a:bodyPr/>
          <a:p>
            <a:fld id="{ACD9EBF5-74A3-4810-BD18-4D1254863FCD}" type="slidenum">
              <a:t>&lt;#&gt;</a:t>
            </a:fld>
          </a:p>
        </p:txBody>
      </p:sp>
      <p:sp>
        <p:nvSpPr>
          <p:cNvPr id="4" name="PlaceHolder 3"/>
          <p:cNvSpPr>
            <a:spLocks noGrp="1"/>
          </p:cNvSpPr>
          <p:nvPr>
            <p:ph type="dt" idx="137"/>
          </p:nvPr>
        </p:nvSpPr>
        <p:spPr/>
        <p:txBody>
          <a:bodyPr/>
          <a:p>
            <a:r>
              <a:rPr lang="es-GT"/>
              <a:t/>
            </a: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agen con leyenda">
    <p:spTree>
      <p:nvGrpSpPr>
        <p:cNvPr id="1" name=""/>
        <p:cNvGrpSpPr/>
        <p:nvPr/>
      </p:nvGrpSpPr>
      <p:grpSpPr>
        <a:xfrm>
          <a:off x="0" y="0"/>
          <a:ext cx="0" cy="0"/>
          <a:chOff x="0" y="0"/>
          <a:chExt cx="0" cy="0"/>
        </a:xfrm>
      </p:grpSpPr>
      <p:sp>
        <p:nvSpPr>
          <p:cNvPr id="2" name="PlaceHolder 1"/>
          <p:cNvSpPr>
            <a:spLocks noGrp="1"/>
          </p:cNvSpPr>
          <p:nvPr>
            <p:ph type="ftr" idx="139"/>
          </p:nvPr>
        </p:nvSpPr>
        <p:spPr/>
        <p:txBody>
          <a:bodyPr/>
          <a:p>
            <a:r>
              <a:t>Footer</a:t>
            </a:r>
          </a:p>
        </p:txBody>
      </p:sp>
      <p:sp>
        <p:nvSpPr>
          <p:cNvPr id="3" name="PlaceHolder 2"/>
          <p:cNvSpPr>
            <a:spLocks noGrp="1"/>
          </p:cNvSpPr>
          <p:nvPr>
            <p:ph type="sldNum" idx="141"/>
          </p:nvPr>
        </p:nvSpPr>
        <p:spPr/>
        <p:txBody>
          <a:bodyPr/>
          <a:p>
            <a:fld id="{00951E51-1460-4E5C-9CE5-0A7999CF790E}" type="slidenum">
              <a:t>&lt;#&gt;</a:t>
            </a:fld>
          </a:p>
        </p:txBody>
      </p:sp>
      <p:sp>
        <p:nvSpPr>
          <p:cNvPr id="4" name="PlaceHolder 3"/>
          <p:cNvSpPr>
            <a:spLocks noGrp="1"/>
          </p:cNvSpPr>
          <p:nvPr>
            <p:ph type="dt" idx="140"/>
          </p:nvPr>
        </p:nvSpPr>
        <p:spPr/>
        <p:txBody>
          <a:bodyPr/>
          <a:p>
            <a:r>
              <a:rPr lang="es-GT"/>
              <a:t/>
            </a: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clusión">
    <p:spTree>
      <p:nvGrpSpPr>
        <p:cNvPr id="1" name=""/>
        <p:cNvGrpSpPr/>
        <p:nvPr/>
      </p:nvGrpSpPr>
      <p:grpSpPr>
        <a:xfrm>
          <a:off x="0" y="0"/>
          <a:ext cx="0" cy="0"/>
          <a:chOff x="0" y="0"/>
          <a:chExt cx="0" cy="0"/>
        </a:xfrm>
      </p:grpSpPr>
      <p:sp>
        <p:nvSpPr>
          <p:cNvPr id="2" name="PlaceHolder 1"/>
          <p:cNvSpPr>
            <a:spLocks noGrp="1"/>
          </p:cNvSpPr>
          <p:nvPr>
            <p:ph type="ftr" idx="142"/>
          </p:nvPr>
        </p:nvSpPr>
        <p:spPr/>
        <p:txBody>
          <a:bodyPr/>
          <a:p>
            <a:r>
              <a:t>Footer</a:t>
            </a:r>
          </a:p>
        </p:txBody>
      </p:sp>
      <p:sp>
        <p:nvSpPr>
          <p:cNvPr id="3" name="PlaceHolder 2"/>
          <p:cNvSpPr>
            <a:spLocks noGrp="1"/>
          </p:cNvSpPr>
          <p:nvPr>
            <p:ph type="sldNum" idx="144"/>
          </p:nvPr>
        </p:nvSpPr>
        <p:spPr/>
        <p:txBody>
          <a:bodyPr/>
          <a:p>
            <a:fld id="{6BC0C0F8-D59B-4B89-9597-8C07CFA10796}" type="slidenum">
              <a:t>&lt;#&gt;</a:t>
            </a:fld>
          </a:p>
        </p:txBody>
      </p:sp>
      <p:sp>
        <p:nvSpPr>
          <p:cNvPr id="4" name="PlaceHolder 3"/>
          <p:cNvSpPr>
            <a:spLocks noGrp="1"/>
          </p:cNvSpPr>
          <p:nvPr>
            <p:ph type="dt" idx="143"/>
          </p:nvPr>
        </p:nvSpPr>
        <p:spPr/>
        <p:txBody>
          <a:bodyPr/>
          <a:p>
            <a:r>
              <a:rPr lang="es-GT"/>
              <a:t/>
            </a: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clusión 2">
    <p:spTree>
      <p:nvGrpSpPr>
        <p:cNvPr id="1" name=""/>
        <p:cNvGrpSpPr/>
        <p:nvPr/>
      </p:nvGrpSpPr>
      <p:grpSpPr>
        <a:xfrm>
          <a:off x="0" y="0"/>
          <a:ext cx="0" cy="0"/>
          <a:chOff x="0" y="0"/>
          <a:chExt cx="0" cy="0"/>
        </a:xfrm>
      </p:grpSpPr>
      <p:sp>
        <p:nvSpPr>
          <p:cNvPr id="2" name="PlaceHolder 1"/>
          <p:cNvSpPr>
            <a:spLocks noGrp="1"/>
          </p:cNvSpPr>
          <p:nvPr>
            <p:ph type="ftr" idx="145"/>
          </p:nvPr>
        </p:nvSpPr>
        <p:spPr/>
        <p:txBody>
          <a:bodyPr/>
          <a:p>
            <a:r>
              <a:t>Footer</a:t>
            </a:r>
          </a:p>
        </p:txBody>
      </p:sp>
      <p:sp>
        <p:nvSpPr>
          <p:cNvPr id="3" name="PlaceHolder 2"/>
          <p:cNvSpPr>
            <a:spLocks noGrp="1"/>
          </p:cNvSpPr>
          <p:nvPr>
            <p:ph type="sldNum" idx="147"/>
          </p:nvPr>
        </p:nvSpPr>
        <p:spPr/>
        <p:txBody>
          <a:bodyPr/>
          <a:p>
            <a:fld id="{6C38DF79-6340-4C9E-BC6E-CFDC934C85FA}" type="slidenum">
              <a:t>&lt;#&gt;</a:t>
            </a:fld>
          </a:p>
        </p:txBody>
      </p:sp>
      <p:sp>
        <p:nvSpPr>
          <p:cNvPr id="4" name="PlaceHolder 3"/>
          <p:cNvSpPr>
            <a:spLocks noGrp="1"/>
          </p:cNvSpPr>
          <p:nvPr>
            <p:ph type="dt" idx="146"/>
          </p:nvPr>
        </p:nvSpPr>
        <p:spPr/>
        <p:txBody>
          <a:bodyPr/>
          <a:p>
            <a:r>
              <a:rPr lang="es-GT"/>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Contenido 2">
    <p:spTree>
      <p:nvGrpSpPr>
        <p:cNvPr id="1" name=""/>
        <p:cNvGrpSpPr/>
        <p:nvPr/>
      </p:nvGrpSpPr>
      <p:grpSpPr>
        <a:xfrm>
          <a:off x="0" y="0"/>
          <a:ext cx="0" cy="0"/>
          <a:chOff x="0" y="0"/>
          <a:chExt cx="0" cy="0"/>
        </a:xfrm>
      </p:grpSpPr>
      <p:sp>
        <p:nvSpPr>
          <p:cNvPr id="39" name="PlaceHolder 1"/>
          <p:cNvSpPr>
            <a:spLocks noGrp="1"/>
          </p:cNvSpPr>
          <p:nvPr>
            <p:ph type="title"/>
          </p:nvPr>
        </p:nvSpPr>
        <p:spPr>
          <a:xfrm>
            <a:off x="4848480" y="511920"/>
            <a:ext cx="6791760" cy="1259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Nova Light"/>
            </a:endParaRPr>
          </a:p>
        </p:txBody>
      </p:sp>
      <p:sp>
        <p:nvSpPr>
          <p:cNvPr id="40" name="PlaceHolder 2"/>
          <p:cNvSpPr>
            <a:spLocks noGrp="1"/>
          </p:cNvSpPr>
          <p:nvPr>
            <p:ph/>
          </p:nvPr>
        </p:nvSpPr>
        <p:spPr>
          <a:xfrm>
            <a:off x="533520" y="533520"/>
            <a:ext cx="3885840" cy="5790960"/>
          </a:xfrm>
          <a:prstGeom prst="rect">
            <a:avLst/>
          </a:prstGeom>
          <a:noFill/>
          <a:ln w="0">
            <a:noFill/>
          </a:ln>
        </p:spPr>
        <p:txBody>
          <a:bodyPr lIns="0" rIns="0" tIns="0" bIns="0" anchor="t">
            <a:normAutofit/>
          </a:bodyPr>
          <a:p>
            <a:pPr indent="0">
              <a:lnSpc>
                <a:spcPct val="120000"/>
              </a:lnSpc>
              <a:spcBef>
                <a:spcPts val="1417"/>
              </a:spcBef>
              <a:buNone/>
            </a:pPr>
            <a:endParaRPr b="0" lang="en-US" sz="1400" spc="-1" strike="noStrike">
              <a:solidFill>
                <a:schemeClr val="dk1"/>
              </a:solidFill>
              <a:latin typeface="Arial Nova Light"/>
            </a:endParaRPr>
          </a:p>
        </p:txBody>
      </p:sp>
      <p:sp>
        <p:nvSpPr>
          <p:cNvPr id="4" name="PlaceHolder 3"/>
          <p:cNvSpPr>
            <a:spLocks noGrp="1"/>
          </p:cNvSpPr>
          <p:nvPr>
            <p:ph type="ftr" idx="13"/>
          </p:nvPr>
        </p:nvSpPr>
        <p:spPr/>
        <p:txBody>
          <a:bodyPr/>
          <a:p>
            <a:r>
              <a:t>Footer</a:t>
            </a:r>
          </a:p>
        </p:txBody>
      </p:sp>
      <p:sp>
        <p:nvSpPr>
          <p:cNvPr id="5" name="PlaceHolder 4"/>
          <p:cNvSpPr>
            <a:spLocks noGrp="1"/>
          </p:cNvSpPr>
          <p:nvPr>
            <p:ph type="sldNum" idx="15"/>
          </p:nvPr>
        </p:nvSpPr>
        <p:spPr/>
        <p:txBody>
          <a:bodyPr/>
          <a:p>
            <a:fld id="{63087840-E4A4-4D3A-8987-2112737C29B8}" type="slidenum">
              <a:t>&lt;#&gt;</a:t>
            </a:fld>
          </a:p>
        </p:txBody>
      </p:sp>
      <p:sp>
        <p:nvSpPr>
          <p:cNvPr id="6" name="PlaceHolder 5"/>
          <p:cNvSpPr>
            <a:spLocks noGrp="1"/>
          </p:cNvSpPr>
          <p:nvPr>
            <p:ph type="dt" idx="14"/>
          </p:nvPr>
        </p:nvSpPr>
        <p:spPr/>
        <p:txBody>
          <a:bodyPr/>
          <a:p>
            <a:r>
              <a:rPr lang="es-GT"/>
              <a:t/>
            </a: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p:spTree>
      <p:nvGrpSpPr>
        <p:cNvPr id="1" name=""/>
        <p:cNvGrpSpPr/>
        <p:nvPr/>
      </p:nvGrpSpPr>
      <p:grpSpPr>
        <a:xfrm>
          <a:off x="0" y="0"/>
          <a:ext cx="0" cy="0"/>
          <a:chOff x="0" y="0"/>
          <a:chExt cx="0" cy="0"/>
        </a:xfrm>
      </p:grpSpPr>
      <p:sp>
        <p:nvSpPr>
          <p:cNvPr id="2" name="PlaceHolder 1"/>
          <p:cNvSpPr>
            <a:spLocks noGrp="1"/>
          </p:cNvSpPr>
          <p:nvPr>
            <p:ph type="ftr" idx="148"/>
          </p:nvPr>
        </p:nvSpPr>
        <p:spPr/>
        <p:txBody>
          <a:bodyPr/>
          <a:p>
            <a:r>
              <a:t>Footer</a:t>
            </a:r>
          </a:p>
        </p:txBody>
      </p:sp>
      <p:sp>
        <p:nvSpPr>
          <p:cNvPr id="3" name="PlaceHolder 2"/>
          <p:cNvSpPr>
            <a:spLocks noGrp="1"/>
          </p:cNvSpPr>
          <p:nvPr>
            <p:ph type="sldNum" idx="150"/>
          </p:nvPr>
        </p:nvSpPr>
        <p:spPr/>
        <p:txBody>
          <a:bodyPr/>
          <a:p>
            <a:fld id="{F0636808-FF45-475B-BDE8-BB6F090636B3}" type="slidenum">
              <a:t>&lt;#&gt;</a:t>
            </a:fld>
          </a:p>
        </p:txBody>
      </p:sp>
      <p:sp>
        <p:nvSpPr>
          <p:cNvPr id="4" name="PlaceHolder 3"/>
          <p:cNvSpPr>
            <a:spLocks noGrp="1"/>
          </p:cNvSpPr>
          <p:nvPr>
            <p:ph type="dt" idx="149"/>
          </p:nvPr>
        </p:nvSpPr>
        <p:spPr/>
        <p:txBody>
          <a:bodyPr/>
          <a:p>
            <a:r>
              <a:rPr lang="es-GT"/>
              <a:t/>
            </a: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2">
    <p:spTree>
      <p:nvGrpSpPr>
        <p:cNvPr id="1" name=""/>
        <p:cNvGrpSpPr/>
        <p:nvPr/>
      </p:nvGrpSpPr>
      <p:grpSpPr>
        <a:xfrm>
          <a:off x="0" y="0"/>
          <a:ext cx="0" cy="0"/>
          <a:chOff x="0" y="0"/>
          <a:chExt cx="0" cy="0"/>
        </a:xfrm>
      </p:grpSpPr>
      <p:sp>
        <p:nvSpPr>
          <p:cNvPr id="2" name="PlaceHolder 1"/>
          <p:cNvSpPr>
            <a:spLocks noGrp="1"/>
          </p:cNvSpPr>
          <p:nvPr>
            <p:ph type="ftr" idx="151"/>
          </p:nvPr>
        </p:nvSpPr>
        <p:spPr/>
        <p:txBody>
          <a:bodyPr/>
          <a:p>
            <a:r>
              <a:t>Footer</a:t>
            </a:r>
          </a:p>
        </p:txBody>
      </p:sp>
      <p:sp>
        <p:nvSpPr>
          <p:cNvPr id="3" name="PlaceHolder 2"/>
          <p:cNvSpPr>
            <a:spLocks noGrp="1"/>
          </p:cNvSpPr>
          <p:nvPr>
            <p:ph type="sldNum" idx="153"/>
          </p:nvPr>
        </p:nvSpPr>
        <p:spPr/>
        <p:txBody>
          <a:bodyPr/>
          <a:p>
            <a:fld id="{E2F7F556-7421-41A9-8529-74B218AF4852}" type="slidenum">
              <a:t>&lt;#&gt;</a:t>
            </a:fld>
          </a:p>
        </p:txBody>
      </p:sp>
      <p:sp>
        <p:nvSpPr>
          <p:cNvPr id="4" name="PlaceHolder 3"/>
          <p:cNvSpPr>
            <a:spLocks noGrp="1"/>
          </p:cNvSpPr>
          <p:nvPr>
            <p:ph type="dt" idx="152"/>
          </p:nvPr>
        </p:nvSpPr>
        <p:spPr/>
        <p:txBody>
          <a:bodyPr/>
          <a:p>
            <a:r>
              <a:rPr lang="es-GT"/>
              <a:t/>
            </a: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ítulo 3">
    <p:spTree>
      <p:nvGrpSpPr>
        <p:cNvPr id="1" name=""/>
        <p:cNvGrpSpPr/>
        <p:nvPr/>
      </p:nvGrpSpPr>
      <p:grpSpPr>
        <a:xfrm>
          <a:off x="0" y="0"/>
          <a:ext cx="0" cy="0"/>
          <a:chOff x="0" y="0"/>
          <a:chExt cx="0" cy="0"/>
        </a:xfrm>
      </p:grpSpPr>
      <p:sp>
        <p:nvSpPr>
          <p:cNvPr id="2" name="PlaceHolder 1"/>
          <p:cNvSpPr>
            <a:spLocks noGrp="1"/>
          </p:cNvSpPr>
          <p:nvPr>
            <p:ph type="ftr" idx="154"/>
          </p:nvPr>
        </p:nvSpPr>
        <p:spPr/>
        <p:txBody>
          <a:bodyPr/>
          <a:p>
            <a:r>
              <a:t>Footer</a:t>
            </a:r>
          </a:p>
        </p:txBody>
      </p:sp>
      <p:sp>
        <p:nvSpPr>
          <p:cNvPr id="3" name="PlaceHolder 2"/>
          <p:cNvSpPr>
            <a:spLocks noGrp="1"/>
          </p:cNvSpPr>
          <p:nvPr>
            <p:ph type="sldNum" idx="156"/>
          </p:nvPr>
        </p:nvSpPr>
        <p:spPr/>
        <p:txBody>
          <a:bodyPr/>
          <a:p>
            <a:fld id="{5C24D741-F0C1-4F5D-A35D-D74C85BAD857}" type="slidenum">
              <a:t>&lt;#&gt;</a:t>
            </a:fld>
          </a:p>
        </p:txBody>
      </p:sp>
      <p:sp>
        <p:nvSpPr>
          <p:cNvPr id="4" name="PlaceHolder 3"/>
          <p:cNvSpPr>
            <a:spLocks noGrp="1"/>
          </p:cNvSpPr>
          <p:nvPr>
            <p:ph type="dt" idx="155"/>
          </p:nvPr>
        </p:nvSpPr>
        <p:spPr/>
        <p:txBody>
          <a:bodyPr/>
          <a:p>
            <a:r>
              <a:rPr lang="es-GT"/>
              <a:t/>
            </a: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Encabezado de sección">
    <p:spTree>
      <p:nvGrpSpPr>
        <p:cNvPr id="1" name=""/>
        <p:cNvGrpSpPr/>
        <p:nvPr/>
      </p:nvGrpSpPr>
      <p:grpSpPr>
        <a:xfrm>
          <a:off x="0" y="0"/>
          <a:ext cx="0" cy="0"/>
          <a:chOff x="0" y="0"/>
          <a:chExt cx="0" cy="0"/>
        </a:xfrm>
      </p:grpSpPr>
      <p:sp>
        <p:nvSpPr>
          <p:cNvPr id="2" name="PlaceHolder 1"/>
          <p:cNvSpPr>
            <a:spLocks noGrp="1"/>
          </p:cNvSpPr>
          <p:nvPr>
            <p:ph type="ftr" idx="157"/>
          </p:nvPr>
        </p:nvSpPr>
        <p:spPr/>
        <p:txBody>
          <a:bodyPr/>
          <a:p>
            <a:r>
              <a:t>Footer</a:t>
            </a:r>
          </a:p>
        </p:txBody>
      </p:sp>
      <p:sp>
        <p:nvSpPr>
          <p:cNvPr id="3" name="PlaceHolder 2"/>
          <p:cNvSpPr>
            <a:spLocks noGrp="1"/>
          </p:cNvSpPr>
          <p:nvPr>
            <p:ph type="sldNum" idx="159"/>
          </p:nvPr>
        </p:nvSpPr>
        <p:spPr/>
        <p:txBody>
          <a:bodyPr/>
          <a:p>
            <a:fld id="{80D868F8-B6AE-47F5-B505-D6E086DAAD35}" type="slidenum">
              <a:t>&lt;#&gt;</a:t>
            </a:fld>
          </a:p>
        </p:txBody>
      </p:sp>
      <p:sp>
        <p:nvSpPr>
          <p:cNvPr id="4" name="PlaceHolder 3"/>
          <p:cNvSpPr>
            <a:spLocks noGrp="1"/>
          </p:cNvSpPr>
          <p:nvPr>
            <p:ph type="dt" idx="158"/>
          </p:nvPr>
        </p:nvSpPr>
        <p:spPr/>
        <p:txBody>
          <a:bodyPr/>
          <a:p>
            <a:r>
              <a:rPr lang="es-GT"/>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Contenido 3">
    <p:spTree>
      <p:nvGrpSpPr>
        <p:cNvPr id="1" name=""/>
        <p:cNvGrpSpPr/>
        <p:nvPr/>
      </p:nvGrpSpPr>
      <p:grpSpPr>
        <a:xfrm>
          <a:off x="0" y="0"/>
          <a:ext cx="0" cy="0"/>
          <a:chOff x="0" y="0"/>
          <a:chExt cx="0" cy="0"/>
        </a:xfrm>
      </p:grpSpPr>
      <p:sp>
        <p:nvSpPr>
          <p:cNvPr id="48" name="PlaceHolder 1"/>
          <p:cNvSpPr>
            <a:spLocks noGrp="1"/>
          </p:cNvSpPr>
          <p:nvPr>
            <p:ph type="title"/>
          </p:nvPr>
        </p:nvSpPr>
        <p:spPr>
          <a:xfrm>
            <a:off x="4848480" y="511920"/>
            <a:ext cx="6791760" cy="1259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Nova Light"/>
            </a:endParaRPr>
          </a:p>
        </p:txBody>
      </p:sp>
      <p:sp>
        <p:nvSpPr>
          <p:cNvPr id="49" name="PlaceHolder 2"/>
          <p:cNvSpPr>
            <a:spLocks noGrp="1"/>
          </p:cNvSpPr>
          <p:nvPr>
            <p:ph/>
          </p:nvPr>
        </p:nvSpPr>
        <p:spPr>
          <a:xfrm>
            <a:off x="533520" y="533520"/>
            <a:ext cx="3885840" cy="5790960"/>
          </a:xfrm>
          <a:prstGeom prst="rect">
            <a:avLst/>
          </a:prstGeom>
          <a:noFill/>
          <a:ln w="0">
            <a:noFill/>
          </a:ln>
        </p:spPr>
        <p:txBody>
          <a:bodyPr lIns="0" rIns="0" tIns="0" bIns="0" anchor="t">
            <a:normAutofit/>
          </a:bodyPr>
          <a:p>
            <a:pPr indent="0">
              <a:lnSpc>
                <a:spcPct val="120000"/>
              </a:lnSpc>
              <a:spcBef>
                <a:spcPts val="1417"/>
              </a:spcBef>
              <a:buNone/>
            </a:pPr>
            <a:endParaRPr b="0" lang="en-US" sz="1400" spc="-1" strike="noStrike">
              <a:solidFill>
                <a:schemeClr val="dk1"/>
              </a:solidFill>
              <a:latin typeface="Arial Nova Light"/>
            </a:endParaRPr>
          </a:p>
        </p:txBody>
      </p:sp>
      <p:sp>
        <p:nvSpPr>
          <p:cNvPr id="4" name="PlaceHolder 3"/>
          <p:cNvSpPr>
            <a:spLocks noGrp="1"/>
          </p:cNvSpPr>
          <p:nvPr>
            <p:ph type="ftr" idx="16"/>
          </p:nvPr>
        </p:nvSpPr>
        <p:spPr/>
        <p:txBody>
          <a:bodyPr/>
          <a:p>
            <a:r>
              <a:t>Footer</a:t>
            </a:r>
          </a:p>
        </p:txBody>
      </p:sp>
      <p:sp>
        <p:nvSpPr>
          <p:cNvPr id="5" name="PlaceHolder 4"/>
          <p:cNvSpPr>
            <a:spLocks noGrp="1"/>
          </p:cNvSpPr>
          <p:nvPr>
            <p:ph type="sldNum" idx="18"/>
          </p:nvPr>
        </p:nvSpPr>
        <p:spPr/>
        <p:txBody>
          <a:bodyPr/>
          <a:p>
            <a:fld id="{523A9166-D65E-43A6-8F57-DB127FADD97E}" type="slidenum">
              <a:t>&lt;#&gt;</a:t>
            </a:fld>
          </a:p>
        </p:txBody>
      </p:sp>
      <p:sp>
        <p:nvSpPr>
          <p:cNvPr id="6" name="PlaceHolder 5"/>
          <p:cNvSpPr>
            <a:spLocks noGrp="1"/>
          </p:cNvSpPr>
          <p:nvPr>
            <p:ph type="dt" idx="17"/>
          </p:nvPr>
        </p:nvSpPr>
        <p:spPr/>
        <p:txBody>
          <a:bodyPr/>
          <a:p>
            <a:r>
              <a:rPr lang="es-GT"/>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Contenido 4">
    <p:spTree>
      <p:nvGrpSpPr>
        <p:cNvPr id="1" name=""/>
        <p:cNvGrpSpPr/>
        <p:nvPr/>
      </p:nvGrpSpPr>
      <p:grpSpPr>
        <a:xfrm>
          <a:off x="0" y="0"/>
          <a:ext cx="0" cy="0"/>
          <a:chOff x="0" y="0"/>
          <a:chExt cx="0" cy="0"/>
        </a:xfrm>
      </p:grpSpPr>
      <p:sp>
        <p:nvSpPr>
          <p:cNvPr id="57" name="PlaceHolder 1"/>
          <p:cNvSpPr>
            <a:spLocks noGrp="1"/>
          </p:cNvSpPr>
          <p:nvPr>
            <p:ph type="title"/>
          </p:nvPr>
        </p:nvSpPr>
        <p:spPr>
          <a:xfrm>
            <a:off x="4848480" y="511920"/>
            <a:ext cx="6791760" cy="1259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Nova Light"/>
            </a:endParaRPr>
          </a:p>
        </p:txBody>
      </p:sp>
      <p:sp>
        <p:nvSpPr>
          <p:cNvPr id="58" name="PlaceHolder 2"/>
          <p:cNvSpPr>
            <a:spLocks noGrp="1"/>
          </p:cNvSpPr>
          <p:nvPr>
            <p:ph/>
          </p:nvPr>
        </p:nvSpPr>
        <p:spPr>
          <a:xfrm>
            <a:off x="533520" y="533520"/>
            <a:ext cx="3885840" cy="5790960"/>
          </a:xfrm>
          <a:prstGeom prst="rect">
            <a:avLst/>
          </a:prstGeom>
          <a:noFill/>
          <a:ln w="0">
            <a:noFill/>
          </a:ln>
        </p:spPr>
        <p:txBody>
          <a:bodyPr lIns="0" rIns="0" tIns="0" bIns="0" anchor="t">
            <a:normAutofit/>
          </a:bodyPr>
          <a:p>
            <a:pPr indent="0">
              <a:lnSpc>
                <a:spcPct val="120000"/>
              </a:lnSpc>
              <a:spcBef>
                <a:spcPts val="1417"/>
              </a:spcBef>
              <a:buNone/>
            </a:pPr>
            <a:endParaRPr b="0" lang="en-US" sz="1400" spc="-1" strike="noStrike">
              <a:solidFill>
                <a:schemeClr val="dk1"/>
              </a:solidFill>
              <a:latin typeface="Arial Nova Light"/>
            </a:endParaRPr>
          </a:p>
        </p:txBody>
      </p:sp>
      <p:sp>
        <p:nvSpPr>
          <p:cNvPr id="4" name="PlaceHolder 3"/>
          <p:cNvSpPr>
            <a:spLocks noGrp="1"/>
          </p:cNvSpPr>
          <p:nvPr>
            <p:ph type="ftr" idx="19"/>
          </p:nvPr>
        </p:nvSpPr>
        <p:spPr/>
        <p:txBody>
          <a:bodyPr/>
          <a:p>
            <a:r>
              <a:t>Footer</a:t>
            </a:r>
          </a:p>
        </p:txBody>
      </p:sp>
      <p:sp>
        <p:nvSpPr>
          <p:cNvPr id="5" name="PlaceHolder 4"/>
          <p:cNvSpPr>
            <a:spLocks noGrp="1"/>
          </p:cNvSpPr>
          <p:nvPr>
            <p:ph type="sldNum" idx="21"/>
          </p:nvPr>
        </p:nvSpPr>
        <p:spPr/>
        <p:txBody>
          <a:bodyPr/>
          <a:p>
            <a:fld id="{C871C340-79DF-4AF8-B2A9-75A11F33DA08}" type="slidenum">
              <a:t>&lt;#&gt;</a:t>
            </a:fld>
          </a:p>
        </p:txBody>
      </p:sp>
      <p:sp>
        <p:nvSpPr>
          <p:cNvPr id="6" name="PlaceHolder 5"/>
          <p:cNvSpPr>
            <a:spLocks noGrp="1"/>
          </p:cNvSpPr>
          <p:nvPr>
            <p:ph type="dt" idx="20"/>
          </p:nvPr>
        </p:nvSpPr>
        <p:spPr/>
        <p:txBody>
          <a:bodyPr/>
          <a:p>
            <a:r>
              <a:rPr lang="es-GT"/>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Contenido 5">
    <p:spTree>
      <p:nvGrpSpPr>
        <p:cNvPr id="1" name=""/>
        <p:cNvGrpSpPr/>
        <p:nvPr/>
      </p:nvGrpSpPr>
      <p:grpSpPr>
        <a:xfrm>
          <a:off x="0" y="0"/>
          <a:ext cx="0" cy="0"/>
          <a:chOff x="0" y="0"/>
          <a:chExt cx="0" cy="0"/>
        </a:xfrm>
      </p:grpSpPr>
      <p:sp>
        <p:nvSpPr>
          <p:cNvPr id="66" name="PlaceHolder 1"/>
          <p:cNvSpPr>
            <a:spLocks noGrp="1"/>
          </p:cNvSpPr>
          <p:nvPr>
            <p:ph type="title"/>
          </p:nvPr>
        </p:nvSpPr>
        <p:spPr>
          <a:xfrm>
            <a:off x="4848480" y="511920"/>
            <a:ext cx="6791760" cy="1259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Nova Light"/>
            </a:endParaRPr>
          </a:p>
        </p:txBody>
      </p:sp>
      <p:sp>
        <p:nvSpPr>
          <p:cNvPr id="67" name="PlaceHolder 2"/>
          <p:cNvSpPr>
            <a:spLocks noGrp="1"/>
          </p:cNvSpPr>
          <p:nvPr>
            <p:ph/>
          </p:nvPr>
        </p:nvSpPr>
        <p:spPr>
          <a:xfrm>
            <a:off x="533520" y="533520"/>
            <a:ext cx="3885840" cy="5790960"/>
          </a:xfrm>
          <a:prstGeom prst="rect">
            <a:avLst/>
          </a:prstGeom>
          <a:noFill/>
          <a:ln w="0">
            <a:noFill/>
          </a:ln>
        </p:spPr>
        <p:txBody>
          <a:bodyPr lIns="0" rIns="0" tIns="0" bIns="0" anchor="t">
            <a:normAutofit/>
          </a:bodyPr>
          <a:p>
            <a:pPr indent="0">
              <a:lnSpc>
                <a:spcPct val="120000"/>
              </a:lnSpc>
              <a:spcBef>
                <a:spcPts val="1417"/>
              </a:spcBef>
              <a:buNone/>
            </a:pPr>
            <a:endParaRPr b="0" lang="en-US" sz="1400" spc="-1" strike="noStrike">
              <a:solidFill>
                <a:schemeClr val="dk1"/>
              </a:solidFill>
              <a:latin typeface="Arial Nova Light"/>
            </a:endParaRPr>
          </a:p>
        </p:txBody>
      </p:sp>
      <p:sp>
        <p:nvSpPr>
          <p:cNvPr id="4" name="PlaceHolder 3"/>
          <p:cNvSpPr>
            <a:spLocks noGrp="1"/>
          </p:cNvSpPr>
          <p:nvPr>
            <p:ph type="ftr" idx="22"/>
          </p:nvPr>
        </p:nvSpPr>
        <p:spPr/>
        <p:txBody>
          <a:bodyPr/>
          <a:p>
            <a:r>
              <a:t>Footer</a:t>
            </a:r>
          </a:p>
        </p:txBody>
      </p:sp>
      <p:sp>
        <p:nvSpPr>
          <p:cNvPr id="5" name="PlaceHolder 4"/>
          <p:cNvSpPr>
            <a:spLocks noGrp="1"/>
          </p:cNvSpPr>
          <p:nvPr>
            <p:ph type="sldNum" idx="24"/>
          </p:nvPr>
        </p:nvSpPr>
        <p:spPr/>
        <p:txBody>
          <a:bodyPr/>
          <a:p>
            <a:fld id="{3DF1AAFF-0520-4AF6-9894-4B4495676EED}" type="slidenum">
              <a:t>&lt;#&gt;</a:t>
            </a:fld>
          </a:p>
        </p:txBody>
      </p:sp>
      <p:sp>
        <p:nvSpPr>
          <p:cNvPr id="6" name="PlaceHolder 5"/>
          <p:cNvSpPr>
            <a:spLocks noGrp="1"/>
          </p:cNvSpPr>
          <p:nvPr>
            <p:ph type="dt" idx="23"/>
          </p:nvPr>
        </p:nvSpPr>
        <p:spPr/>
        <p:txBody>
          <a:bodyPr/>
          <a:p>
            <a:r>
              <a:rPr lang="es-GT"/>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Contenido 6">
    <p:spTree>
      <p:nvGrpSpPr>
        <p:cNvPr id="1" name=""/>
        <p:cNvGrpSpPr/>
        <p:nvPr/>
      </p:nvGrpSpPr>
      <p:grpSpPr>
        <a:xfrm>
          <a:off x="0" y="0"/>
          <a:ext cx="0" cy="0"/>
          <a:chOff x="0" y="0"/>
          <a:chExt cx="0" cy="0"/>
        </a:xfrm>
      </p:grpSpPr>
      <p:sp>
        <p:nvSpPr>
          <p:cNvPr id="76" name="PlaceHolder 1"/>
          <p:cNvSpPr>
            <a:spLocks noGrp="1"/>
          </p:cNvSpPr>
          <p:nvPr>
            <p:ph type="title"/>
          </p:nvPr>
        </p:nvSpPr>
        <p:spPr>
          <a:xfrm>
            <a:off x="4848480" y="511920"/>
            <a:ext cx="6791760" cy="125964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Arial Nova Light"/>
            </a:endParaRPr>
          </a:p>
        </p:txBody>
      </p:sp>
      <p:sp>
        <p:nvSpPr>
          <p:cNvPr id="77" name="PlaceHolder 2"/>
          <p:cNvSpPr>
            <a:spLocks noGrp="1"/>
          </p:cNvSpPr>
          <p:nvPr>
            <p:ph/>
          </p:nvPr>
        </p:nvSpPr>
        <p:spPr>
          <a:xfrm>
            <a:off x="533520" y="533520"/>
            <a:ext cx="3885840" cy="5790960"/>
          </a:xfrm>
          <a:prstGeom prst="rect">
            <a:avLst/>
          </a:prstGeom>
          <a:noFill/>
          <a:ln w="0">
            <a:noFill/>
          </a:ln>
        </p:spPr>
        <p:txBody>
          <a:bodyPr lIns="0" rIns="0" tIns="0" bIns="0" anchor="t">
            <a:normAutofit/>
          </a:bodyPr>
          <a:p>
            <a:pPr indent="0">
              <a:lnSpc>
                <a:spcPct val="120000"/>
              </a:lnSpc>
              <a:spcBef>
                <a:spcPts val="1417"/>
              </a:spcBef>
              <a:buNone/>
            </a:pPr>
            <a:endParaRPr b="0" lang="en-US" sz="1400" spc="-1" strike="noStrike">
              <a:solidFill>
                <a:schemeClr val="dk1"/>
              </a:solidFill>
              <a:latin typeface="Arial Nova Light"/>
            </a:endParaRPr>
          </a:p>
        </p:txBody>
      </p:sp>
      <p:sp>
        <p:nvSpPr>
          <p:cNvPr id="4" name="PlaceHolder 3"/>
          <p:cNvSpPr>
            <a:spLocks noGrp="1"/>
          </p:cNvSpPr>
          <p:nvPr>
            <p:ph type="ftr" idx="25"/>
          </p:nvPr>
        </p:nvSpPr>
        <p:spPr/>
        <p:txBody>
          <a:bodyPr/>
          <a:p>
            <a:r>
              <a:t>Footer</a:t>
            </a:r>
          </a:p>
        </p:txBody>
      </p:sp>
      <p:sp>
        <p:nvSpPr>
          <p:cNvPr id="5" name="PlaceHolder 4"/>
          <p:cNvSpPr>
            <a:spLocks noGrp="1"/>
          </p:cNvSpPr>
          <p:nvPr>
            <p:ph type="sldNum" idx="27"/>
          </p:nvPr>
        </p:nvSpPr>
        <p:spPr/>
        <p:txBody>
          <a:bodyPr/>
          <a:p>
            <a:fld id="{AB13B2F0-79E7-42BD-AD83-1033BCD16304}" type="slidenum">
              <a:t>&lt;#&gt;</a:t>
            </a:fld>
          </a:p>
        </p:txBody>
      </p:sp>
      <p:sp>
        <p:nvSpPr>
          <p:cNvPr id="6" name="PlaceHolder 5"/>
          <p:cNvSpPr>
            <a:spLocks noGrp="1"/>
          </p:cNvSpPr>
          <p:nvPr>
            <p:ph type="dt" idx="26"/>
          </p:nvPr>
        </p:nvSpPr>
        <p:spPr/>
        <p:txBody>
          <a:bodyPr/>
          <a:p>
            <a:r>
              <a:rPr lang="es-GT"/>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xml"/>
</Relationships>
</file>

<file path=ppt/slideMasters/_rels/slideMaster1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image" Target="../media/image3.jpeg"/><Relationship Id="rId3" Type="http://schemas.openxmlformats.org/officeDocument/2006/relationships/slideLayout" Target="../slideLayouts/slideLayout11.xml"/>
</Relationships>
</file>

<file path=ppt/slideMasters/_rels/slideMaster12.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slideLayout" Target="../slideLayouts/slideLayout12.xml"/>
</Relationships>
</file>

<file path=ppt/slideMasters/_rels/slideMaster13.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image" Target="../media/image3.jpeg"/><Relationship Id="rId3" Type="http://schemas.openxmlformats.org/officeDocument/2006/relationships/slideLayout" Target="../slideLayouts/slideLayout13.xml"/>
</Relationships>
</file>

<file path=ppt/slideMasters/_rels/slideMaster14.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image" Target="../media/image1.jpeg"/><Relationship Id="rId3" Type="http://schemas.openxmlformats.org/officeDocument/2006/relationships/slideLayout" Target="../slideLayouts/slideLayout14.xml"/>
</Relationships>
</file>

<file path=ppt/slideMasters/_rels/slideMaster15.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image" Target="../media/image1.jpeg"/><Relationship Id="rId3" Type="http://schemas.openxmlformats.org/officeDocument/2006/relationships/slideLayout" Target="../slideLayouts/slideLayout15.xml"/>
</Relationships>
</file>

<file path=ppt/slideMasters/_rels/slideMaster16.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image" Target="../media/image4.jpeg"/><Relationship Id="rId3" Type="http://schemas.openxmlformats.org/officeDocument/2006/relationships/slideLayout" Target="../slideLayouts/slideLayout16.xml"/>
</Relationships>
</file>

<file path=ppt/slideMasters/_rels/slideMaster17.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image" Target="../media/image4.jpeg"/><Relationship Id="rId3" Type="http://schemas.openxmlformats.org/officeDocument/2006/relationships/slideLayout" Target="../slideLayouts/slideLayout17.xml"/>
</Relationships>
</file>

<file path=ppt/slideMasters/_rels/slideMaster18.xml.rels><?xml version="1.0" encoding="UTF-8"?>
<Relationships xmlns="http://schemas.openxmlformats.org/package/2006/relationships"><Relationship Id="rId1" Type="http://schemas.openxmlformats.org/officeDocument/2006/relationships/theme" Target="../theme/theme18.xml"/><Relationship Id="rId2" Type="http://schemas.openxmlformats.org/officeDocument/2006/relationships/image" Target="../media/image5.jpeg"/><Relationship Id="rId3" Type="http://schemas.openxmlformats.org/officeDocument/2006/relationships/slideLayout" Target="../slideLayouts/slideLayout18.xml"/>
</Relationships>
</file>

<file path=ppt/slideMasters/_rels/slideMaster19.xml.rels><?xml version="1.0" encoding="UTF-8"?>
<Relationships xmlns="http://schemas.openxmlformats.org/package/2006/relationships"><Relationship Id="rId1" Type="http://schemas.openxmlformats.org/officeDocument/2006/relationships/theme" Target="../theme/theme19.xml"/><Relationship Id="rId2" Type="http://schemas.openxmlformats.org/officeDocument/2006/relationships/image" Target="../media/image1.jpeg"/><Relationship Id="rId3" Type="http://schemas.openxmlformats.org/officeDocument/2006/relationships/slideLayout" Target="../slideLayouts/slideLayout19.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
</Relationships>
</file>

<file path=ppt/slideMasters/_rels/slideMaster20.xml.rels><?xml version="1.0" encoding="UTF-8"?>
<Relationships xmlns="http://schemas.openxmlformats.org/package/2006/relationships"><Relationship Id="rId1" Type="http://schemas.openxmlformats.org/officeDocument/2006/relationships/theme" Target="../theme/theme20.xml"/><Relationship Id="rId2" Type="http://schemas.openxmlformats.org/officeDocument/2006/relationships/image" Target="../media/image4.jpeg"/><Relationship Id="rId3" Type="http://schemas.openxmlformats.org/officeDocument/2006/relationships/slideLayout" Target="../slideLayouts/slideLayout20.xml"/>
</Relationships>
</file>

<file path=ppt/slideMasters/_rels/slideMaster21.xml.rels><?xml version="1.0" encoding="UTF-8"?>
<Relationships xmlns="http://schemas.openxmlformats.org/package/2006/relationships"><Relationship Id="rId1" Type="http://schemas.openxmlformats.org/officeDocument/2006/relationships/theme" Target="../theme/theme21.xml"/><Relationship Id="rId2" Type="http://schemas.openxmlformats.org/officeDocument/2006/relationships/image" Target="../media/image6.jpeg"/><Relationship Id="rId3" Type="http://schemas.openxmlformats.org/officeDocument/2006/relationships/slideLayout" Target="../slideLayouts/slideLayout21.xml"/>
</Relationships>
</file>

<file path=ppt/slideMasters/_rels/slideMaster22.xml.rels><?xml version="1.0" encoding="UTF-8"?>
<Relationships xmlns="http://schemas.openxmlformats.org/package/2006/relationships"><Relationship Id="rId1" Type="http://schemas.openxmlformats.org/officeDocument/2006/relationships/theme" Target="../theme/theme22.xml"/><Relationship Id="rId2" Type="http://schemas.openxmlformats.org/officeDocument/2006/relationships/image" Target="../media/image6.jpeg"/><Relationship Id="rId3" Type="http://schemas.openxmlformats.org/officeDocument/2006/relationships/slideLayout" Target="../slideLayouts/slideLayout22.xml"/>
</Relationships>
</file>

<file path=ppt/slideMasters/_rels/slideMaster23.xml.rels><?xml version="1.0" encoding="UTF-8"?>
<Relationships xmlns="http://schemas.openxmlformats.org/package/2006/relationships"><Relationship Id="rId1" Type="http://schemas.openxmlformats.org/officeDocument/2006/relationships/theme" Target="../theme/theme23.xml"/><Relationship Id="rId2" Type="http://schemas.openxmlformats.org/officeDocument/2006/relationships/image" Target="../media/image6.jpeg"/><Relationship Id="rId3" Type="http://schemas.openxmlformats.org/officeDocument/2006/relationships/slideLayout" Target="../slideLayouts/slideLayout23.xml"/>
</Relationships>
</file>

<file path=ppt/slideMasters/_rels/slideMaster24.xml.rels><?xml version="1.0" encoding="UTF-8"?>
<Relationships xmlns="http://schemas.openxmlformats.org/package/2006/relationships"><Relationship Id="rId1" Type="http://schemas.openxmlformats.org/officeDocument/2006/relationships/theme" Target="../theme/theme24.xml"/><Relationship Id="rId2" Type="http://schemas.openxmlformats.org/officeDocument/2006/relationships/image" Target="../media/image2.jpeg"/><Relationship Id="rId3" Type="http://schemas.openxmlformats.org/officeDocument/2006/relationships/slideLayout" Target="../slideLayouts/slideLayout24.xml"/>
</Relationships>
</file>

<file path=ppt/slideMasters/_rels/slideMaster25.xml.rels><?xml version="1.0" encoding="UTF-8"?>
<Relationships xmlns="http://schemas.openxmlformats.org/package/2006/relationships"><Relationship Id="rId1" Type="http://schemas.openxmlformats.org/officeDocument/2006/relationships/theme" Target="../theme/theme25.xml"/><Relationship Id="rId2" Type="http://schemas.openxmlformats.org/officeDocument/2006/relationships/image" Target="../media/image2.jpeg"/><Relationship Id="rId3" Type="http://schemas.openxmlformats.org/officeDocument/2006/relationships/slideLayout" Target="../slideLayouts/slideLayout25.xml"/>
</Relationships>
</file>

<file path=ppt/slideMasters/_rels/slideMaster26.xml.rels><?xml version="1.0" encoding="UTF-8"?>
<Relationships xmlns="http://schemas.openxmlformats.org/package/2006/relationships"><Relationship Id="rId1" Type="http://schemas.openxmlformats.org/officeDocument/2006/relationships/theme" Target="../theme/theme26.xml"/><Relationship Id="rId2" Type="http://schemas.openxmlformats.org/officeDocument/2006/relationships/image" Target="../media/image2.jpeg"/><Relationship Id="rId3" Type="http://schemas.openxmlformats.org/officeDocument/2006/relationships/slideLayout" Target="../slideLayouts/slideLayout26.xml"/>
</Relationships>
</file>

<file path=ppt/slideMasters/_rels/slideMaster27.xml.rels><?xml version="1.0" encoding="UTF-8"?>
<Relationships xmlns="http://schemas.openxmlformats.org/package/2006/relationships"><Relationship Id="rId1" Type="http://schemas.openxmlformats.org/officeDocument/2006/relationships/theme" Target="../theme/theme27.xml"/><Relationship Id="rId2" Type="http://schemas.openxmlformats.org/officeDocument/2006/relationships/image" Target="../media/image4.jpeg"/><Relationship Id="rId3" Type="http://schemas.openxmlformats.org/officeDocument/2006/relationships/slideLayout" Target="../slideLayouts/slideLayout27.xml"/>
</Relationships>
</file>

<file path=ppt/slideMasters/_rels/slideMaster28.xml.rels><?xml version="1.0" encoding="UTF-8"?>
<Relationships xmlns="http://schemas.openxmlformats.org/package/2006/relationships"><Relationship Id="rId1" Type="http://schemas.openxmlformats.org/officeDocument/2006/relationships/theme" Target="../theme/theme28.xml"/><Relationship Id="rId2" Type="http://schemas.openxmlformats.org/officeDocument/2006/relationships/image" Target="../media/image4.jpeg"/><Relationship Id="rId3" Type="http://schemas.openxmlformats.org/officeDocument/2006/relationships/slideLayout" Target="../slideLayouts/slideLayout28.xml"/>
</Relationships>
</file>

<file path=ppt/slideMasters/_rels/slideMaster29.xml.rels><?xml version="1.0" encoding="UTF-8"?>
<Relationships xmlns="http://schemas.openxmlformats.org/package/2006/relationships"><Relationship Id="rId1" Type="http://schemas.openxmlformats.org/officeDocument/2006/relationships/theme" Target="../theme/theme29.xml"/><Relationship Id="rId2" Type="http://schemas.openxmlformats.org/officeDocument/2006/relationships/image" Target="../media/image4.jpeg"/><Relationship Id="rId3" Type="http://schemas.openxmlformats.org/officeDocument/2006/relationships/slideLayout" Target="../slideLayouts/slideLayout29.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jpeg"/><Relationship Id="rId3" Type="http://schemas.openxmlformats.org/officeDocument/2006/relationships/slideLayout" Target="../slideLayouts/slideLayout3.xml"/>
</Relationships>
</file>

<file path=ppt/slideMasters/_rels/slideMaster30.xml.rels><?xml version="1.0" encoding="UTF-8"?>
<Relationships xmlns="http://schemas.openxmlformats.org/package/2006/relationships"><Relationship Id="rId1" Type="http://schemas.openxmlformats.org/officeDocument/2006/relationships/theme" Target="../theme/theme30.xml"/><Relationship Id="rId2" Type="http://schemas.openxmlformats.org/officeDocument/2006/relationships/slideLayout" Target="../slideLayouts/slideLayout30.xml"/>
</Relationships>
</file>

<file path=ppt/slideMasters/_rels/slideMaster31.xml.rels><?xml version="1.0" encoding="UTF-8"?>
<Relationships xmlns="http://schemas.openxmlformats.org/package/2006/relationships"><Relationship Id="rId1" Type="http://schemas.openxmlformats.org/officeDocument/2006/relationships/theme" Target="../theme/theme31.xml"/><Relationship Id="rId2" Type="http://schemas.openxmlformats.org/officeDocument/2006/relationships/slideLayout" Target="../slideLayouts/slideLayout31.xml"/>
</Relationships>
</file>

<file path=ppt/slideMasters/_rels/slideMaster32.xml.rels><?xml version="1.0" encoding="UTF-8"?>
<Relationships xmlns="http://schemas.openxmlformats.org/package/2006/relationships"><Relationship Id="rId1" Type="http://schemas.openxmlformats.org/officeDocument/2006/relationships/theme" Target="../theme/theme32.xml"/><Relationship Id="rId2" Type="http://schemas.openxmlformats.org/officeDocument/2006/relationships/slideLayout" Target="../slideLayouts/slideLayout32.xml"/>
</Relationships>
</file>

<file path=ppt/slideMasters/_rels/slideMaster33.xml.rels><?xml version="1.0" encoding="UTF-8"?>
<Relationships xmlns="http://schemas.openxmlformats.org/package/2006/relationships"><Relationship Id="rId1" Type="http://schemas.openxmlformats.org/officeDocument/2006/relationships/theme" Target="../theme/theme33.xml"/><Relationship Id="rId2" Type="http://schemas.openxmlformats.org/officeDocument/2006/relationships/slideLayout" Target="../slideLayouts/slideLayout33.xml"/>
</Relationships>
</file>

<file path=ppt/slideMasters/_rels/slideMaster34.xml.rels><?xml version="1.0" encoding="UTF-8"?>
<Relationships xmlns="http://schemas.openxmlformats.org/package/2006/relationships"><Relationship Id="rId1" Type="http://schemas.openxmlformats.org/officeDocument/2006/relationships/theme" Target="../theme/theme34.xml"/><Relationship Id="rId2" Type="http://schemas.openxmlformats.org/officeDocument/2006/relationships/image" Target="../media/image4.jpeg"/><Relationship Id="rId3" Type="http://schemas.openxmlformats.org/officeDocument/2006/relationships/slideLayout" Target="../slideLayouts/slideLayout34.xml"/>
</Relationships>
</file>

<file path=ppt/slideMasters/_rels/slideMaster35.xml.rels><?xml version="1.0" encoding="UTF-8"?>
<Relationships xmlns="http://schemas.openxmlformats.org/package/2006/relationships"><Relationship Id="rId1" Type="http://schemas.openxmlformats.org/officeDocument/2006/relationships/theme" Target="../theme/theme35.xml"/><Relationship Id="rId2" Type="http://schemas.openxmlformats.org/officeDocument/2006/relationships/slideLayout" Target="../slideLayouts/slideLayout35.xml"/>
</Relationships>
</file>

<file path=ppt/slideMasters/_rels/slideMaster36.xml.rels><?xml version="1.0" encoding="UTF-8"?>
<Relationships xmlns="http://schemas.openxmlformats.org/package/2006/relationships"><Relationship Id="rId1" Type="http://schemas.openxmlformats.org/officeDocument/2006/relationships/theme" Target="../theme/theme36.xml"/><Relationship Id="rId2" Type="http://schemas.openxmlformats.org/officeDocument/2006/relationships/slideLayout" Target="../slideLayouts/slideLayout36.xml"/>
</Relationships>
</file>

<file path=ppt/slideMasters/_rels/slideMaster37.xml.rels><?xml version="1.0" encoding="UTF-8"?>
<Relationships xmlns="http://schemas.openxmlformats.org/package/2006/relationships"><Relationship Id="rId1" Type="http://schemas.openxmlformats.org/officeDocument/2006/relationships/theme" Target="../theme/theme37.xml"/><Relationship Id="rId2" Type="http://schemas.openxmlformats.org/officeDocument/2006/relationships/slideLayout" Target="../slideLayouts/slideLayout37.xml"/>
</Relationships>
</file>

<file path=ppt/slideMasters/_rels/slideMaster38.xml.rels><?xml version="1.0" encoding="UTF-8"?>
<Relationships xmlns="http://schemas.openxmlformats.org/package/2006/relationships"><Relationship Id="rId1" Type="http://schemas.openxmlformats.org/officeDocument/2006/relationships/theme" Target="../theme/theme38.xml"/><Relationship Id="rId2" Type="http://schemas.openxmlformats.org/officeDocument/2006/relationships/slideLayout" Target="../slideLayouts/slideLayout38.xml"/>
</Relationships>
</file>

<file path=ppt/slideMasters/_rels/slideMaster39.xml.rels><?xml version="1.0" encoding="UTF-8"?>
<Relationships xmlns="http://schemas.openxmlformats.org/package/2006/relationships"><Relationship Id="rId1" Type="http://schemas.openxmlformats.org/officeDocument/2006/relationships/theme" Target="../theme/theme39.xml"/><Relationship Id="rId2" Type="http://schemas.openxmlformats.org/officeDocument/2006/relationships/slideLayout" Target="../slideLayouts/slideLayout39.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jpeg"/><Relationship Id="rId3" Type="http://schemas.openxmlformats.org/officeDocument/2006/relationships/slideLayout" Target="../slideLayouts/slideLayout4.xml"/>
</Relationships>
</file>

<file path=ppt/slideMasters/_rels/slideMaster40.xml.rels><?xml version="1.0" encoding="UTF-8"?>
<Relationships xmlns="http://schemas.openxmlformats.org/package/2006/relationships"><Relationship Id="rId1" Type="http://schemas.openxmlformats.org/officeDocument/2006/relationships/theme" Target="../theme/theme40.xml"/><Relationship Id="rId2" Type="http://schemas.openxmlformats.org/officeDocument/2006/relationships/slideLayout" Target="../slideLayouts/slideLayout40.xml"/>
</Relationships>
</file>

<file path=ppt/slideMasters/_rels/slideMaster41.xml.rels><?xml version="1.0" encoding="UTF-8"?>
<Relationships xmlns="http://schemas.openxmlformats.org/package/2006/relationships"><Relationship Id="rId1" Type="http://schemas.openxmlformats.org/officeDocument/2006/relationships/theme" Target="../theme/theme41.xml"/><Relationship Id="rId2" Type="http://schemas.openxmlformats.org/officeDocument/2006/relationships/slideLayout" Target="../slideLayouts/slideLayout41.xml"/>
</Relationships>
</file>

<file path=ppt/slideMasters/_rels/slideMaster42.xml.rels><?xml version="1.0" encoding="UTF-8"?>
<Relationships xmlns="http://schemas.openxmlformats.org/package/2006/relationships"><Relationship Id="rId1" Type="http://schemas.openxmlformats.org/officeDocument/2006/relationships/theme" Target="../theme/theme42.xml"/><Relationship Id="rId2" Type="http://schemas.openxmlformats.org/officeDocument/2006/relationships/slideLayout" Target="../slideLayouts/slideLayout42.xml"/>
</Relationships>
</file>

<file path=ppt/slideMasters/_rels/slideMaster43.xml.rels><?xml version="1.0" encoding="UTF-8"?>
<Relationships xmlns="http://schemas.openxmlformats.org/package/2006/relationships"><Relationship Id="rId1" Type="http://schemas.openxmlformats.org/officeDocument/2006/relationships/theme" Target="../theme/theme43.xml"/><Relationship Id="rId2" Type="http://schemas.openxmlformats.org/officeDocument/2006/relationships/slideLayout" Target="../slideLayouts/slideLayout43.xml"/>
</Relationships>
</file>

<file path=ppt/slideMasters/_rels/slideMaster44.xml.rels><?xml version="1.0" encoding="UTF-8"?>
<Relationships xmlns="http://schemas.openxmlformats.org/package/2006/relationships"><Relationship Id="rId1" Type="http://schemas.openxmlformats.org/officeDocument/2006/relationships/theme" Target="../theme/theme44.xml"/><Relationship Id="rId2" Type="http://schemas.openxmlformats.org/officeDocument/2006/relationships/slideLayout" Target="../slideLayouts/slideLayout44.xml"/>
</Relationships>
</file>

<file path=ppt/slideMasters/_rels/slideMaster45.xml.rels><?xml version="1.0" encoding="UTF-8"?>
<Relationships xmlns="http://schemas.openxmlformats.org/package/2006/relationships"><Relationship Id="rId1" Type="http://schemas.openxmlformats.org/officeDocument/2006/relationships/theme" Target="../theme/theme45.xml"/><Relationship Id="rId2" Type="http://schemas.openxmlformats.org/officeDocument/2006/relationships/image" Target="../media/image2.jpeg"/><Relationship Id="rId3" Type="http://schemas.openxmlformats.org/officeDocument/2006/relationships/slideLayout" Target="../slideLayouts/slideLayout45.xml"/>
</Relationships>
</file>

<file path=ppt/slideMasters/_rels/slideMaster46.xml.rels><?xml version="1.0" encoding="UTF-8"?>
<Relationships xmlns="http://schemas.openxmlformats.org/package/2006/relationships"><Relationship Id="rId1" Type="http://schemas.openxmlformats.org/officeDocument/2006/relationships/theme" Target="../theme/theme46.xml"/><Relationship Id="rId2" Type="http://schemas.openxmlformats.org/officeDocument/2006/relationships/slideLayout" Target="../slideLayouts/slideLayout46.xml"/>
</Relationships>
</file>

<file path=ppt/slideMasters/_rels/slideMaster47.xml.rels><?xml version="1.0" encoding="UTF-8"?>
<Relationships xmlns="http://schemas.openxmlformats.org/package/2006/relationships"><Relationship Id="rId1" Type="http://schemas.openxmlformats.org/officeDocument/2006/relationships/theme" Target="../theme/theme47.xml"/><Relationship Id="rId2" Type="http://schemas.openxmlformats.org/officeDocument/2006/relationships/image" Target="../media/image4.jpeg"/><Relationship Id="rId3" Type="http://schemas.openxmlformats.org/officeDocument/2006/relationships/slideLayout" Target="../slideLayouts/slideLayout47.xml"/>
</Relationships>
</file>

<file path=ppt/slideMasters/_rels/slideMaster48.xml.rels><?xml version="1.0" encoding="UTF-8"?>
<Relationships xmlns="http://schemas.openxmlformats.org/package/2006/relationships"><Relationship Id="rId1" Type="http://schemas.openxmlformats.org/officeDocument/2006/relationships/theme" Target="../theme/theme48.xml"/><Relationship Id="rId2" Type="http://schemas.openxmlformats.org/officeDocument/2006/relationships/slideLayout" Target="../slideLayouts/slideLayout48.xml"/>
</Relationships>
</file>

<file path=ppt/slideMasters/_rels/slideMaster49.xml.rels><?xml version="1.0" encoding="UTF-8"?>
<Relationships xmlns="http://schemas.openxmlformats.org/package/2006/relationships"><Relationship Id="rId1" Type="http://schemas.openxmlformats.org/officeDocument/2006/relationships/theme" Target="../theme/theme49.xml"/><Relationship Id="rId2" Type="http://schemas.openxmlformats.org/officeDocument/2006/relationships/slideLayout" Target="../slideLayouts/slideLayout49.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5.xml"/>
</Relationships>
</file>

<file path=ppt/slideMasters/_rels/slideMaster50.xml.rels><?xml version="1.0" encoding="UTF-8"?>
<Relationships xmlns="http://schemas.openxmlformats.org/package/2006/relationships"><Relationship Id="rId1" Type="http://schemas.openxmlformats.org/officeDocument/2006/relationships/theme" Target="../theme/theme50.xml"/><Relationship Id="rId2" Type="http://schemas.openxmlformats.org/officeDocument/2006/relationships/slideLayout" Target="../slideLayouts/slideLayout50.xml"/>
</Relationships>
</file>

<file path=ppt/slideMasters/_rels/slideMaster51.xml.rels><?xml version="1.0" encoding="UTF-8"?>
<Relationships xmlns="http://schemas.openxmlformats.org/package/2006/relationships"><Relationship Id="rId1" Type="http://schemas.openxmlformats.org/officeDocument/2006/relationships/theme" Target="../theme/theme51.xml"/><Relationship Id="rId2" Type="http://schemas.openxmlformats.org/officeDocument/2006/relationships/slideLayout" Target="../slideLayouts/slideLayout51.xml"/>
</Relationships>
</file>

<file path=ppt/slideMasters/_rels/slideMaster52.xml.rels><?xml version="1.0" encoding="UTF-8"?>
<Relationships xmlns="http://schemas.openxmlformats.org/package/2006/relationships"><Relationship Id="rId1" Type="http://schemas.openxmlformats.org/officeDocument/2006/relationships/theme" Target="../theme/theme52.xml"/><Relationship Id="rId2" Type="http://schemas.openxmlformats.org/officeDocument/2006/relationships/slideLayout" Target="../slideLayouts/slideLayout52.xml"/>
</Relationships>
</file>

<file path=ppt/slideMasters/_rels/slideMaster53.xml.rels><?xml version="1.0" encoding="UTF-8"?>
<Relationships xmlns="http://schemas.openxmlformats.org/package/2006/relationships"><Relationship Id="rId1" Type="http://schemas.openxmlformats.org/officeDocument/2006/relationships/theme" Target="../theme/theme53.xml"/><Relationship Id="rId2" Type="http://schemas.openxmlformats.org/officeDocument/2006/relationships/slideLayout" Target="../slideLayouts/slideLayout53.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9.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0" name="Conector recto 8"/>
          <p:cNvCxnSpPr/>
          <p:nvPr/>
        </p:nvCxnSpPr>
        <p:spPr>
          <a:xfrm>
            <a:off x="530280" y="533160"/>
            <a:ext cx="11125440" cy="360"/>
          </a:xfrm>
          <a:prstGeom prst="straightConnector1">
            <a:avLst/>
          </a:prstGeom>
          <a:ln w="9525">
            <a:solidFill>
              <a:srgbClr val="0f0f0f">
                <a:alpha val="25000"/>
              </a:srgbClr>
            </a:solidFill>
          </a:ln>
        </p:spPr>
      </p:cxnSp>
      <p:sp>
        <p:nvSpPr>
          <p:cNvPr id="1" name="PlaceHolder 1"/>
          <p:cNvSpPr>
            <a:spLocks noGrp="1"/>
          </p:cNvSpPr>
          <p:nvPr>
            <p:ph type="title"/>
          </p:nvPr>
        </p:nvSpPr>
        <p:spPr>
          <a:xfrm>
            <a:off x="402480" y="731520"/>
            <a:ext cx="6480000" cy="3038400"/>
          </a:xfrm>
          <a:prstGeom prst="rect">
            <a:avLst/>
          </a:prstGeom>
          <a:noFill/>
          <a:ln w="0">
            <a:noFill/>
          </a:ln>
        </p:spPr>
        <p:txBody>
          <a:bodyPr lIns="91440" rIns="91440" tIns="45720" bIns="45720" anchor="t">
            <a:normAutofit fontScale="90485"/>
          </a:bodyPr>
          <a:p>
            <a:pPr indent="0" defTabSz="914400">
              <a:lnSpc>
                <a:spcPct val="90000"/>
              </a:lnSpc>
              <a:buNone/>
            </a:pPr>
            <a:r>
              <a:rPr b="0" lang="es" sz="6000" spc="-1" strike="noStrike" cap="all">
                <a:solidFill>
                  <a:schemeClr val="dk1"/>
                </a:solidFill>
                <a:latin typeface="Univers Condensed"/>
              </a:rPr>
              <a:t>Haga </a:t>
            </a:r>
            <a:r>
              <a:rPr b="0" lang="es" sz="6000" spc="-1" strike="noStrike" cap="all">
                <a:solidFill>
                  <a:schemeClr val="dk1"/>
                </a:solidFill>
                <a:latin typeface="Univers Condensed"/>
              </a:rPr>
              <a:t>clic para </a:t>
            </a:r>
            <a:r>
              <a:rPr b="0" lang="es" sz="6000" spc="-1" strike="noStrike" cap="all">
                <a:solidFill>
                  <a:schemeClr val="dk1"/>
                </a:solidFill>
                <a:latin typeface="Univers Condensed"/>
              </a:rPr>
              <a:t>modific</a:t>
            </a:r>
            <a:r>
              <a:rPr b="0" lang="es" sz="6000" spc="-1" strike="noStrike" cap="all">
                <a:solidFill>
                  <a:schemeClr val="dk1"/>
                </a:solidFill>
                <a:latin typeface="Univers Condensed"/>
              </a:rPr>
              <a:t>ar el </a:t>
            </a:r>
            <a:r>
              <a:rPr b="0" lang="es" sz="6000" spc="-1" strike="noStrike" cap="all">
                <a:solidFill>
                  <a:schemeClr val="dk1"/>
                </a:solidFill>
                <a:latin typeface="Univers Condensed"/>
              </a:rPr>
              <a:t>estilo de </a:t>
            </a:r>
            <a:r>
              <a:rPr b="0" lang="es" sz="6000" spc="-1" strike="noStrike" cap="all">
                <a:solidFill>
                  <a:schemeClr val="dk1"/>
                </a:solidFill>
                <a:latin typeface="Univers Condensed"/>
              </a:rPr>
              <a:t>título </a:t>
            </a:r>
            <a:r>
              <a:rPr b="0" lang="es" sz="6000" spc="-1" strike="noStrike" cap="all">
                <a:solidFill>
                  <a:schemeClr val="dk1"/>
                </a:solidFill>
                <a:latin typeface="Univers Condensed"/>
              </a:rPr>
              <a:t>del </a:t>
            </a:r>
            <a:r>
              <a:rPr b="0" lang="es" sz="6000" spc="-1" strike="noStrike" cap="all">
                <a:solidFill>
                  <a:schemeClr val="dk1"/>
                </a:solidFill>
                <a:latin typeface="Univers Condensed"/>
              </a:rPr>
              <a:t>patrón</a:t>
            </a:r>
            <a:endParaRPr b="0" lang="en-US" sz="6000" spc="-1" strike="noStrike">
              <a:solidFill>
                <a:schemeClr val="dk1"/>
              </a:solidFill>
              <a:latin typeface="Arial Nova Light"/>
            </a:endParaRPr>
          </a:p>
        </p:txBody>
      </p:sp>
      <p:sp>
        <p:nvSpPr>
          <p:cNvPr id="2" name="PlaceHolder 2"/>
          <p:cNvSpPr>
            <a:spLocks noGrp="1"/>
          </p:cNvSpPr>
          <p:nvPr>
            <p:ph type="body"/>
          </p:nvPr>
        </p:nvSpPr>
        <p:spPr>
          <a:xfrm>
            <a:off x="429480" y="5264640"/>
            <a:ext cx="6577200" cy="1001160"/>
          </a:xfrm>
          <a:prstGeom prst="rect">
            <a:avLst/>
          </a:prstGeom>
          <a:noFill/>
          <a:ln w="0">
            <a:noFill/>
          </a:ln>
        </p:spPr>
        <p:txBody>
          <a:bodyPr lIns="91440" rIns="91440" tIns="45720" bIns="45720" anchor="ctr">
            <a:normAutofit/>
          </a:bodyPr>
          <a:p>
            <a:pPr indent="0" defTabSz="914400">
              <a:lnSpc>
                <a:spcPct val="120000"/>
              </a:lnSpc>
              <a:spcBef>
                <a:spcPts val="1001"/>
              </a:spcBef>
              <a:buNone/>
              <a:tabLst>
                <a:tab algn="l" pos="0"/>
              </a:tabLst>
            </a:pPr>
            <a:r>
              <a:rPr b="0" lang="es" sz="1800" spc="-1" strike="noStrike">
                <a:solidFill>
                  <a:schemeClr val="dk1"/>
                </a:solidFill>
                <a:latin typeface="Arial Nova Light"/>
              </a:rPr>
              <a:t>Haga clic para modificar los estilos de texto del patrón</a:t>
            </a:r>
            <a:endParaRPr b="0" lang="en-US" sz="1800" spc="-1" strike="noStrike">
              <a:solidFill>
                <a:schemeClr val="dk1"/>
              </a:solidFill>
              <a:latin typeface="Arial Nova Light"/>
            </a:endParaRPr>
          </a:p>
        </p:txBody>
      </p:sp>
      <p:sp>
        <p:nvSpPr>
          <p:cNvPr id="3" name="PlaceHolder 3"/>
          <p:cNvSpPr>
            <a:spLocks noGrp="1"/>
          </p:cNvSpPr>
          <p:nvPr>
            <p:ph type="ftr" idx="1"/>
          </p:nvPr>
        </p:nvSpPr>
        <p:spPr>
          <a:xfrm>
            <a:off x="426960" y="6426000"/>
            <a:ext cx="43570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4" name="PlaceHolder 4"/>
          <p:cNvSpPr>
            <a:spLocks noGrp="1"/>
          </p:cNvSpPr>
          <p:nvPr>
            <p:ph type="dt" idx="2"/>
          </p:nvPr>
        </p:nvSpPr>
        <p:spPr>
          <a:xfrm>
            <a:off x="4932360" y="6426000"/>
            <a:ext cx="143100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5" name="PlaceHolder 5"/>
          <p:cNvSpPr>
            <a:spLocks noGrp="1"/>
          </p:cNvSpPr>
          <p:nvPr>
            <p:ph type="sldNum" idx="3"/>
          </p:nvPr>
        </p:nvSpPr>
        <p:spPr>
          <a:xfrm>
            <a:off x="638280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
        <p:nvSpPr>
          <p:cNvPr id="6" name="PlaceHolder 6"/>
          <p:cNvSpPr>
            <a:spLocks noGrp="1"/>
          </p:cNvSpPr>
          <p:nvPr>
            <p:ph type="body"/>
          </p:nvPr>
        </p:nvSpPr>
        <p:spPr>
          <a:xfrm>
            <a:off x="7620120" y="0"/>
            <a:ext cx="4571640" cy="685764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cxnSp>
        <p:nvCxnSpPr>
          <p:cNvPr id="7" name="Conector recto 9"/>
          <p:cNvCxnSpPr/>
          <p:nvPr/>
        </p:nvCxnSpPr>
        <p:spPr>
          <a:xfrm>
            <a:off x="533160" y="6324480"/>
            <a:ext cx="6480720" cy="360"/>
          </a:xfrm>
          <a:prstGeom prst="straightConnector1">
            <a:avLst/>
          </a:prstGeom>
          <a:ln w="9525">
            <a:solidFill>
              <a:srgbClr val="0f0f0f">
                <a:alpha val="25000"/>
              </a:srgbClr>
            </a:solidFill>
          </a:ln>
        </p:spPr>
      </p:cxnSp>
      <p:cxnSp>
        <p:nvCxnSpPr>
          <p:cNvPr id="8" name="Conector recto 10"/>
          <p:cNvCxnSpPr/>
          <p:nvPr/>
        </p:nvCxnSpPr>
        <p:spPr>
          <a:xfrm>
            <a:off x="533160" y="5184360"/>
            <a:ext cx="6460920" cy="360"/>
          </a:xfrm>
          <a:prstGeom prst="straightConnector1">
            <a:avLst/>
          </a:prstGeom>
          <a:ln w="9525">
            <a:solidFill>
              <a:srgbClr val="0f0f0f">
                <a:alpha val="25000"/>
              </a:srgbClr>
            </a:solidFill>
          </a:ln>
        </p:spPr>
      </p:cxnSp>
      <p:cxnSp>
        <p:nvCxnSpPr>
          <p:cNvPr id="9" name="Conector recto 6"/>
          <p:cNvCxnSpPr/>
          <p:nvPr/>
        </p:nvCxnSpPr>
        <p:spPr>
          <a:xfrm>
            <a:off x="533160" y="512640"/>
            <a:ext cx="6456960" cy="360"/>
          </a:xfrm>
          <a:prstGeom prst="straightConnector1">
            <a:avLst/>
          </a:prstGeom>
          <a:ln w="47625">
            <a:solidFill>
              <a:srgbClr val="e45730"/>
            </a:solidFill>
          </a:ln>
        </p:spPr>
      </p:cxnSp>
    </p:spTree>
  </p:cSld>
  <p:clrMap bg1="lt1" bg2="lt2" tx1="dk1" tx2="dk2" accent1="accent1" accent2="accent2" accent3="accent3" accent4="accent4" accent5="accent5" accent6="accent6" hlink="hlink" folHlink="folHlink"/>
  <p:sldLayoutIdLst>
    <p:sldLayoutId id="2147483649" r:id="rId3"/>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78" name="Conector recto 8"/>
          <p:cNvCxnSpPr/>
          <p:nvPr/>
        </p:nvCxnSpPr>
        <p:spPr>
          <a:xfrm>
            <a:off x="530280" y="533160"/>
            <a:ext cx="11125440" cy="360"/>
          </a:xfrm>
          <a:prstGeom prst="straightConnector1">
            <a:avLst/>
          </a:prstGeom>
          <a:ln w="9525">
            <a:solidFill>
              <a:srgbClr val="0f0f0f">
                <a:alpha val="25000"/>
              </a:srgbClr>
            </a:solidFill>
          </a:ln>
        </p:spPr>
      </p:cxnSp>
      <p:sp>
        <p:nvSpPr>
          <p:cNvPr id="79" name="PlaceHolder 1"/>
          <p:cNvSpPr>
            <a:spLocks noGrp="1"/>
          </p:cNvSpPr>
          <p:nvPr>
            <p:ph type="title"/>
          </p:nvPr>
        </p:nvSpPr>
        <p:spPr>
          <a:xfrm>
            <a:off x="419400" y="433440"/>
            <a:ext cx="3263040" cy="2820960"/>
          </a:xfrm>
          <a:prstGeom prst="rect">
            <a:avLst/>
          </a:prstGeom>
          <a:noFill/>
          <a:ln w="0">
            <a:noFill/>
          </a:ln>
        </p:spPr>
        <p:txBody>
          <a:bodyPr lIns="91440" rIns="91440" tIns="45720" bIns="45720" anchor="t">
            <a:normAutofit fontScale="90555"/>
          </a:bodyPr>
          <a:p>
            <a:pPr indent="0" defTabSz="914400">
              <a:lnSpc>
                <a:spcPct val="90000"/>
              </a:lnSpc>
              <a:buNone/>
            </a:pPr>
            <a:r>
              <a:rPr b="0" lang="es" sz="3600" spc="-1" strike="noStrike" cap="all">
                <a:solidFill>
                  <a:schemeClr val="dk1"/>
                </a:solidFill>
                <a:latin typeface="Univers Condensed"/>
              </a:rPr>
              <a:t>Haga clic para modificar el estilo de título del patrón</a:t>
            </a:r>
            <a:endParaRPr b="0" lang="en-US" sz="3600" spc="-1" strike="noStrike">
              <a:solidFill>
                <a:schemeClr val="dk1"/>
              </a:solidFill>
              <a:latin typeface="Arial Nova Light"/>
            </a:endParaRPr>
          </a:p>
        </p:txBody>
      </p:sp>
      <p:sp>
        <p:nvSpPr>
          <p:cNvPr id="80" name="PlaceHolder 2"/>
          <p:cNvSpPr>
            <a:spLocks noGrp="1"/>
          </p:cNvSpPr>
          <p:nvPr>
            <p:ph type="body"/>
          </p:nvPr>
        </p:nvSpPr>
        <p:spPr>
          <a:xfrm>
            <a:off x="4309920" y="694800"/>
            <a:ext cx="7358400" cy="5486040"/>
          </a:xfrm>
          <a:prstGeom prst="rect">
            <a:avLst/>
          </a:prstGeom>
          <a:noFill/>
          <a:ln w="0">
            <a:noFill/>
          </a:ln>
        </p:spPr>
        <p:txBody>
          <a:bodyPr lIns="91440" rIns="91440" tIns="45720" bIns="45720" anchor="t">
            <a:norm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81" name="PlaceHolder 3"/>
          <p:cNvSpPr>
            <a:spLocks noGrp="1"/>
          </p:cNvSpPr>
          <p:nvPr>
            <p:ph type="ftr" idx="28"/>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82" name="PlaceHolder 4"/>
          <p:cNvSpPr>
            <a:spLocks noGrp="1"/>
          </p:cNvSpPr>
          <p:nvPr>
            <p:ph type="dt" idx="29"/>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83" name="PlaceHolder 5"/>
          <p:cNvSpPr>
            <a:spLocks noGrp="1"/>
          </p:cNvSpPr>
          <p:nvPr>
            <p:ph type="sldNum" idx="30"/>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84" name="Conector recto 6"/>
          <p:cNvCxnSpPr/>
          <p:nvPr/>
        </p:nvCxnSpPr>
        <p:spPr>
          <a:xfrm>
            <a:off x="4347000" y="528480"/>
            <a:ext cx="7327080" cy="360"/>
          </a:xfrm>
          <a:prstGeom prst="straightConnector1">
            <a:avLst/>
          </a:prstGeom>
          <a:ln w="9525">
            <a:solidFill>
              <a:srgbClr val="0f0f0f">
                <a:alpha val="25000"/>
              </a:srgbClr>
            </a:solidFill>
          </a:ln>
        </p:spPr>
      </p:cxnSp>
      <p:cxnSp>
        <p:nvCxnSpPr>
          <p:cNvPr id="85" name="Conector recto 7"/>
          <p:cNvCxnSpPr/>
          <p:nvPr/>
        </p:nvCxnSpPr>
        <p:spPr>
          <a:xfrm>
            <a:off x="530280" y="6324480"/>
            <a:ext cx="111592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67" r:id="rId2"/>
  </p:sldLayoutIdLst>
</p:sldMaster>
</file>

<file path=ppt/slideMasters/slideMaster1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88" name="Conector recto 8"/>
          <p:cNvCxnSpPr/>
          <p:nvPr/>
        </p:nvCxnSpPr>
        <p:spPr>
          <a:xfrm>
            <a:off x="530280" y="533160"/>
            <a:ext cx="11125440" cy="360"/>
          </a:xfrm>
          <a:prstGeom prst="straightConnector1">
            <a:avLst/>
          </a:prstGeom>
          <a:ln w="9525">
            <a:solidFill>
              <a:srgbClr val="0f0f0f">
                <a:alpha val="25000"/>
              </a:srgbClr>
            </a:solidFill>
          </a:ln>
        </p:spPr>
      </p:cxnSp>
      <p:sp>
        <p:nvSpPr>
          <p:cNvPr id="89" name="PlaceHolder 1"/>
          <p:cNvSpPr>
            <a:spLocks noGrp="1"/>
          </p:cNvSpPr>
          <p:nvPr>
            <p:ph type="title"/>
          </p:nvPr>
        </p:nvSpPr>
        <p:spPr>
          <a:xfrm>
            <a:off x="5994000" y="691920"/>
            <a:ext cx="5664240" cy="121248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a:t>
            </a:r>
            <a:r>
              <a:rPr b="0" lang="es" sz="3200" spc="-1" strike="noStrike" cap="all">
                <a:solidFill>
                  <a:schemeClr val="dk1"/>
                </a:solidFill>
                <a:latin typeface="Univers Condensed"/>
              </a:rPr>
              <a:t>modificar el </a:t>
            </a:r>
            <a:r>
              <a:rPr b="0" lang="es" sz="3200" spc="-1" strike="noStrike" cap="all">
                <a:solidFill>
                  <a:schemeClr val="dk1"/>
                </a:solidFill>
                <a:latin typeface="Univers Condensed"/>
              </a:rPr>
              <a:t>estilo de título </a:t>
            </a:r>
            <a:r>
              <a:rPr b="0" lang="es" sz="3200" spc="-1" strike="noStrike" cap="all">
                <a:solidFill>
                  <a:schemeClr val="dk1"/>
                </a:solidFill>
                <a:latin typeface="Univers Condensed"/>
              </a:rPr>
              <a:t>del patrón</a:t>
            </a:r>
            <a:endParaRPr b="0" lang="en-US" sz="3200" spc="-1" strike="noStrike">
              <a:solidFill>
                <a:schemeClr val="dk1"/>
              </a:solidFill>
              <a:latin typeface="Arial Nova Light"/>
            </a:endParaRPr>
          </a:p>
        </p:txBody>
      </p:sp>
      <p:sp>
        <p:nvSpPr>
          <p:cNvPr id="90" name="PlaceHolder 2"/>
          <p:cNvSpPr>
            <a:spLocks noGrp="1"/>
          </p:cNvSpPr>
          <p:nvPr>
            <p:ph type="body"/>
          </p:nvPr>
        </p:nvSpPr>
        <p:spPr>
          <a:xfrm>
            <a:off x="533520" y="533520"/>
            <a:ext cx="4952520" cy="581148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91" name="PlaceHolder 3"/>
          <p:cNvSpPr>
            <a:spLocks noGrp="1"/>
          </p:cNvSpPr>
          <p:nvPr>
            <p:ph type="body"/>
          </p:nvPr>
        </p:nvSpPr>
        <p:spPr>
          <a:xfrm>
            <a:off x="5994000" y="2007720"/>
            <a:ext cx="5664240" cy="43149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92" name="PlaceHolder 4"/>
          <p:cNvSpPr>
            <a:spLocks noGrp="1"/>
          </p:cNvSpPr>
          <p:nvPr>
            <p:ph type="ftr" idx="31"/>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93" name="PlaceHolder 5"/>
          <p:cNvSpPr>
            <a:spLocks noGrp="1"/>
          </p:cNvSpPr>
          <p:nvPr>
            <p:ph type="dt" idx="32"/>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94" name="PlaceHolder 6"/>
          <p:cNvSpPr>
            <a:spLocks noGrp="1"/>
          </p:cNvSpPr>
          <p:nvPr>
            <p:ph type="sldNum" idx="33"/>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95" name="Conector recto 6"/>
          <p:cNvCxnSpPr/>
          <p:nvPr/>
        </p:nvCxnSpPr>
        <p:spPr>
          <a:xfrm>
            <a:off x="6058440" y="530280"/>
            <a:ext cx="560052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69" r:id="rId3"/>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96" name="Conector recto 8"/>
          <p:cNvCxnSpPr/>
          <p:nvPr/>
        </p:nvCxnSpPr>
        <p:spPr>
          <a:xfrm>
            <a:off x="530280" y="533160"/>
            <a:ext cx="11125440" cy="360"/>
          </a:xfrm>
          <a:prstGeom prst="straightConnector1">
            <a:avLst/>
          </a:prstGeom>
          <a:ln w="9525">
            <a:solidFill>
              <a:srgbClr val="0f0f0f">
                <a:alpha val="25000"/>
              </a:srgbClr>
            </a:solidFill>
          </a:ln>
        </p:spPr>
      </p:cxnSp>
      <p:sp>
        <p:nvSpPr>
          <p:cNvPr id="97" name="PlaceHolder 1"/>
          <p:cNvSpPr>
            <a:spLocks noGrp="1"/>
          </p:cNvSpPr>
          <p:nvPr>
            <p:ph type="title"/>
          </p:nvPr>
        </p:nvSpPr>
        <p:spPr>
          <a:xfrm>
            <a:off x="399600" y="332280"/>
            <a:ext cx="11253240" cy="90972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98" name="PlaceHolder 2"/>
          <p:cNvSpPr>
            <a:spLocks noGrp="1"/>
          </p:cNvSpPr>
          <p:nvPr>
            <p:ph type="body"/>
          </p:nvPr>
        </p:nvSpPr>
        <p:spPr>
          <a:xfrm>
            <a:off x="402480" y="1488960"/>
            <a:ext cx="11253240" cy="47005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99" name="PlaceHolder 3"/>
          <p:cNvSpPr>
            <a:spLocks noGrp="1"/>
          </p:cNvSpPr>
          <p:nvPr>
            <p:ph type="ftr" idx="34"/>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00" name="PlaceHolder 4"/>
          <p:cNvSpPr>
            <a:spLocks noGrp="1"/>
          </p:cNvSpPr>
          <p:nvPr>
            <p:ph type="dt" idx="35"/>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01" name="PlaceHolder 5"/>
          <p:cNvSpPr>
            <a:spLocks noGrp="1"/>
          </p:cNvSpPr>
          <p:nvPr>
            <p:ph type="sldNum" idx="36"/>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02" name="Conector recto 6"/>
          <p:cNvCxnSpPr/>
          <p:nvPr/>
        </p:nvCxnSpPr>
        <p:spPr>
          <a:xfrm>
            <a:off x="530280" y="1357200"/>
            <a:ext cx="111592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71" r:id="rId2"/>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05" name="Conector recto 8"/>
          <p:cNvCxnSpPr/>
          <p:nvPr/>
        </p:nvCxnSpPr>
        <p:spPr>
          <a:xfrm>
            <a:off x="530280" y="533160"/>
            <a:ext cx="11125440" cy="360"/>
          </a:xfrm>
          <a:prstGeom prst="straightConnector1">
            <a:avLst/>
          </a:prstGeom>
          <a:ln w="9525">
            <a:solidFill>
              <a:srgbClr val="0f0f0f">
                <a:alpha val="25000"/>
              </a:srgbClr>
            </a:solidFill>
          </a:ln>
        </p:spPr>
      </p:cxnSp>
      <p:sp>
        <p:nvSpPr>
          <p:cNvPr id="106" name="PlaceHolder 1"/>
          <p:cNvSpPr>
            <a:spLocks noGrp="1"/>
          </p:cNvSpPr>
          <p:nvPr>
            <p:ph type="title"/>
          </p:nvPr>
        </p:nvSpPr>
        <p:spPr>
          <a:xfrm>
            <a:off x="419400" y="691920"/>
            <a:ext cx="5592960" cy="115704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107" name="PlaceHolder 2"/>
          <p:cNvSpPr>
            <a:spLocks noGrp="1"/>
          </p:cNvSpPr>
          <p:nvPr>
            <p:ph type="body"/>
          </p:nvPr>
        </p:nvSpPr>
        <p:spPr>
          <a:xfrm>
            <a:off x="434880" y="2010600"/>
            <a:ext cx="5577480" cy="433440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108" name="PlaceHolder 3"/>
          <p:cNvSpPr>
            <a:spLocks noGrp="1"/>
          </p:cNvSpPr>
          <p:nvPr>
            <p:ph type="body"/>
          </p:nvPr>
        </p:nvSpPr>
        <p:spPr>
          <a:xfrm>
            <a:off x="6553080" y="533520"/>
            <a:ext cx="5105160" cy="579096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09" name="PlaceHolder 4"/>
          <p:cNvSpPr>
            <a:spLocks noGrp="1"/>
          </p:cNvSpPr>
          <p:nvPr>
            <p:ph type="ftr" idx="37"/>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10" name="PlaceHolder 5"/>
          <p:cNvSpPr>
            <a:spLocks noGrp="1"/>
          </p:cNvSpPr>
          <p:nvPr>
            <p:ph type="dt" idx="38"/>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11" name="PlaceHolder 6"/>
          <p:cNvSpPr>
            <a:spLocks noGrp="1"/>
          </p:cNvSpPr>
          <p:nvPr>
            <p:ph type="sldNum" idx="39"/>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12" name="Conector recto 6"/>
          <p:cNvCxnSpPr/>
          <p:nvPr/>
        </p:nvCxnSpPr>
        <p:spPr>
          <a:xfrm>
            <a:off x="517680" y="530280"/>
            <a:ext cx="549540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73" r:id="rId3"/>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13" name="Conector recto 8"/>
          <p:cNvCxnSpPr/>
          <p:nvPr/>
        </p:nvCxnSpPr>
        <p:spPr>
          <a:xfrm>
            <a:off x="530280" y="533160"/>
            <a:ext cx="11125440" cy="360"/>
          </a:xfrm>
          <a:prstGeom prst="straightConnector1">
            <a:avLst/>
          </a:prstGeom>
          <a:ln w="9525">
            <a:solidFill>
              <a:srgbClr val="0f0f0f">
                <a:alpha val="25000"/>
              </a:srgbClr>
            </a:solidFill>
          </a:ln>
        </p:spPr>
      </p:cxnSp>
      <p:sp>
        <p:nvSpPr>
          <p:cNvPr id="114" name="PlaceHolder 1"/>
          <p:cNvSpPr>
            <a:spLocks noGrp="1"/>
          </p:cNvSpPr>
          <p:nvPr>
            <p:ph type="title"/>
          </p:nvPr>
        </p:nvSpPr>
        <p:spPr>
          <a:xfrm>
            <a:off x="4978080" y="691920"/>
            <a:ext cx="6680160" cy="121680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115" name="PlaceHolder 2"/>
          <p:cNvSpPr>
            <a:spLocks noGrp="1"/>
          </p:cNvSpPr>
          <p:nvPr>
            <p:ph type="body"/>
          </p:nvPr>
        </p:nvSpPr>
        <p:spPr>
          <a:xfrm>
            <a:off x="533520" y="533520"/>
            <a:ext cx="3885840" cy="581148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16" name="PlaceHolder 3"/>
          <p:cNvSpPr>
            <a:spLocks noGrp="1"/>
          </p:cNvSpPr>
          <p:nvPr>
            <p:ph type="body"/>
          </p:nvPr>
        </p:nvSpPr>
        <p:spPr>
          <a:xfrm>
            <a:off x="4978080" y="2010600"/>
            <a:ext cx="6680160" cy="43135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117" name="PlaceHolder 4"/>
          <p:cNvSpPr>
            <a:spLocks noGrp="1"/>
          </p:cNvSpPr>
          <p:nvPr>
            <p:ph type="ftr" idx="40"/>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18" name="PlaceHolder 5"/>
          <p:cNvSpPr>
            <a:spLocks noGrp="1"/>
          </p:cNvSpPr>
          <p:nvPr>
            <p:ph type="dt" idx="41"/>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19" name="PlaceHolder 6"/>
          <p:cNvSpPr>
            <a:spLocks noGrp="1"/>
          </p:cNvSpPr>
          <p:nvPr>
            <p:ph type="sldNum" idx="42"/>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20" name="Conector recto 6"/>
          <p:cNvCxnSpPr/>
          <p:nvPr/>
        </p:nvCxnSpPr>
        <p:spPr>
          <a:xfrm>
            <a:off x="4983840" y="533160"/>
            <a:ext cx="668124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75" r:id="rId3"/>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21" name="Conector recto 8"/>
          <p:cNvCxnSpPr/>
          <p:nvPr/>
        </p:nvCxnSpPr>
        <p:spPr>
          <a:xfrm>
            <a:off x="530280" y="533160"/>
            <a:ext cx="11125440" cy="360"/>
          </a:xfrm>
          <a:prstGeom prst="straightConnector1">
            <a:avLst/>
          </a:prstGeom>
          <a:ln w="9525">
            <a:solidFill>
              <a:srgbClr val="0f0f0f">
                <a:alpha val="25000"/>
              </a:srgbClr>
            </a:solidFill>
          </a:ln>
        </p:spPr>
      </p:cxnSp>
      <p:sp>
        <p:nvSpPr>
          <p:cNvPr id="122" name="PlaceHolder 1"/>
          <p:cNvSpPr>
            <a:spLocks noGrp="1"/>
          </p:cNvSpPr>
          <p:nvPr>
            <p:ph type="title"/>
          </p:nvPr>
        </p:nvSpPr>
        <p:spPr>
          <a:xfrm>
            <a:off x="419400" y="691920"/>
            <a:ext cx="6664320" cy="121716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123" name="PlaceHolder 2"/>
          <p:cNvSpPr>
            <a:spLocks noGrp="1"/>
          </p:cNvSpPr>
          <p:nvPr>
            <p:ph type="body"/>
          </p:nvPr>
        </p:nvSpPr>
        <p:spPr>
          <a:xfrm>
            <a:off x="422280" y="2010600"/>
            <a:ext cx="6661440" cy="43304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124" name="PlaceHolder 3"/>
          <p:cNvSpPr>
            <a:spLocks noGrp="1"/>
          </p:cNvSpPr>
          <p:nvPr>
            <p:ph type="body"/>
          </p:nvPr>
        </p:nvSpPr>
        <p:spPr>
          <a:xfrm>
            <a:off x="7620120" y="533520"/>
            <a:ext cx="4038120" cy="579096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25" name="PlaceHolder 4"/>
          <p:cNvSpPr>
            <a:spLocks noGrp="1"/>
          </p:cNvSpPr>
          <p:nvPr>
            <p:ph type="ftr" idx="43"/>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26" name="PlaceHolder 5"/>
          <p:cNvSpPr>
            <a:spLocks noGrp="1"/>
          </p:cNvSpPr>
          <p:nvPr>
            <p:ph type="dt" idx="44"/>
          </p:nvPr>
        </p:nvSpPr>
        <p:spPr>
          <a:xfrm>
            <a:off x="7620120" y="6426000"/>
            <a:ext cx="355356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27" name="PlaceHolder 6"/>
          <p:cNvSpPr>
            <a:spLocks noGrp="1"/>
          </p:cNvSpPr>
          <p:nvPr>
            <p:ph type="sldNum" idx="45"/>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28" name="Conector recto 6"/>
          <p:cNvCxnSpPr/>
          <p:nvPr/>
        </p:nvCxnSpPr>
        <p:spPr>
          <a:xfrm>
            <a:off x="516240" y="530280"/>
            <a:ext cx="656820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77" r:id="rId3"/>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29" name="Conector recto 8"/>
          <p:cNvCxnSpPr/>
          <p:nvPr/>
        </p:nvCxnSpPr>
        <p:spPr>
          <a:xfrm>
            <a:off x="530280" y="533160"/>
            <a:ext cx="11125440" cy="360"/>
          </a:xfrm>
          <a:prstGeom prst="straightConnector1">
            <a:avLst/>
          </a:prstGeom>
          <a:ln w="9525">
            <a:solidFill>
              <a:srgbClr val="0f0f0f">
                <a:alpha val="25000"/>
              </a:srgbClr>
            </a:solidFill>
          </a:ln>
        </p:spPr>
      </p:cxnSp>
      <p:sp>
        <p:nvSpPr>
          <p:cNvPr id="130" name="PlaceHolder 1"/>
          <p:cNvSpPr>
            <a:spLocks noGrp="1"/>
          </p:cNvSpPr>
          <p:nvPr>
            <p:ph type="title"/>
          </p:nvPr>
        </p:nvSpPr>
        <p:spPr>
          <a:xfrm>
            <a:off x="7007400" y="691920"/>
            <a:ext cx="4659840" cy="143892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a:t>
            </a:r>
            <a:r>
              <a:rPr b="0" lang="es" sz="3200" spc="-1" strike="noStrike" cap="all">
                <a:solidFill>
                  <a:schemeClr val="dk1"/>
                </a:solidFill>
                <a:latin typeface="Univers Condensed"/>
              </a:rPr>
              <a:t>modificar el </a:t>
            </a:r>
            <a:r>
              <a:rPr b="0" lang="es" sz="3200" spc="-1" strike="noStrike" cap="all">
                <a:solidFill>
                  <a:schemeClr val="dk1"/>
                </a:solidFill>
                <a:latin typeface="Univers Condensed"/>
              </a:rPr>
              <a:t>estilo de título </a:t>
            </a:r>
            <a:r>
              <a:rPr b="0" lang="es" sz="3200" spc="-1" strike="noStrike" cap="all">
                <a:solidFill>
                  <a:schemeClr val="dk1"/>
                </a:solidFill>
                <a:latin typeface="Univers Condensed"/>
              </a:rPr>
              <a:t>del patrón</a:t>
            </a:r>
            <a:endParaRPr b="0" lang="en-US" sz="3200" spc="-1" strike="noStrike">
              <a:solidFill>
                <a:schemeClr val="dk1"/>
              </a:solidFill>
              <a:latin typeface="Arial Nova Light"/>
            </a:endParaRPr>
          </a:p>
        </p:txBody>
      </p:sp>
      <p:sp>
        <p:nvSpPr>
          <p:cNvPr id="131" name="PlaceHolder 2"/>
          <p:cNvSpPr>
            <a:spLocks noGrp="1"/>
          </p:cNvSpPr>
          <p:nvPr>
            <p:ph type="body"/>
          </p:nvPr>
        </p:nvSpPr>
        <p:spPr>
          <a:xfrm>
            <a:off x="533520" y="533520"/>
            <a:ext cx="6028920" cy="579096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32" name="PlaceHolder 3"/>
          <p:cNvSpPr>
            <a:spLocks noGrp="1"/>
          </p:cNvSpPr>
          <p:nvPr>
            <p:ph type="body"/>
          </p:nvPr>
        </p:nvSpPr>
        <p:spPr>
          <a:xfrm>
            <a:off x="7007400" y="2211120"/>
            <a:ext cx="4659840" cy="411300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133" name="PlaceHolder 4"/>
          <p:cNvSpPr>
            <a:spLocks noGrp="1"/>
          </p:cNvSpPr>
          <p:nvPr>
            <p:ph type="ftr" idx="46"/>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34" name="PlaceHolder 5"/>
          <p:cNvSpPr>
            <a:spLocks noGrp="1"/>
          </p:cNvSpPr>
          <p:nvPr>
            <p:ph type="dt" idx="47"/>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35" name="PlaceHolder 6"/>
          <p:cNvSpPr>
            <a:spLocks noGrp="1"/>
          </p:cNvSpPr>
          <p:nvPr>
            <p:ph type="sldNum" idx="48"/>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36" name="Conector recto 6"/>
          <p:cNvCxnSpPr/>
          <p:nvPr/>
        </p:nvCxnSpPr>
        <p:spPr>
          <a:xfrm>
            <a:off x="7095600" y="530640"/>
            <a:ext cx="456336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79" r:id="rId3"/>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37" name="Conector recto 8"/>
          <p:cNvCxnSpPr/>
          <p:nvPr/>
        </p:nvCxnSpPr>
        <p:spPr>
          <a:xfrm>
            <a:off x="530280" y="533160"/>
            <a:ext cx="11125440" cy="360"/>
          </a:xfrm>
          <a:prstGeom prst="straightConnector1">
            <a:avLst/>
          </a:prstGeom>
          <a:ln w="9525">
            <a:solidFill>
              <a:srgbClr val="0f0f0f">
                <a:alpha val="25000"/>
              </a:srgbClr>
            </a:solidFill>
          </a:ln>
        </p:spPr>
      </p:cxnSp>
      <p:sp>
        <p:nvSpPr>
          <p:cNvPr id="138" name="PlaceHolder 1"/>
          <p:cNvSpPr>
            <a:spLocks noGrp="1"/>
          </p:cNvSpPr>
          <p:nvPr>
            <p:ph type="title"/>
          </p:nvPr>
        </p:nvSpPr>
        <p:spPr>
          <a:xfrm>
            <a:off x="419400" y="691920"/>
            <a:ext cx="4577400" cy="143892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139" name="PlaceHolder 2"/>
          <p:cNvSpPr>
            <a:spLocks noGrp="1"/>
          </p:cNvSpPr>
          <p:nvPr>
            <p:ph type="body"/>
          </p:nvPr>
        </p:nvSpPr>
        <p:spPr>
          <a:xfrm>
            <a:off x="419400" y="2211120"/>
            <a:ext cx="4577400" cy="395460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140" name="PlaceHolder 3"/>
          <p:cNvSpPr>
            <a:spLocks noGrp="1"/>
          </p:cNvSpPr>
          <p:nvPr>
            <p:ph type="body"/>
          </p:nvPr>
        </p:nvSpPr>
        <p:spPr>
          <a:xfrm>
            <a:off x="5486400" y="533520"/>
            <a:ext cx="6171840" cy="579096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41" name="PlaceHolder 4"/>
          <p:cNvSpPr>
            <a:spLocks noGrp="1"/>
          </p:cNvSpPr>
          <p:nvPr>
            <p:ph type="ftr" idx="49"/>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42" name="PlaceHolder 5"/>
          <p:cNvSpPr>
            <a:spLocks noGrp="1"/>
          </p:cNvSpPr>
          <p:nvPr>
            <p:ph type="dt" idx="50"/>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43" name="PlaceHolder 6"/>
          <p:cNvSpPr>
            <a:spLocks noGrp="1"/>
          </p:cNvSpPr>
          <p:nvPr>
            <p:ph type="sldNum" idx="51"/>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44" name="Conector recto 6"/>
          <p:cNvCxnSpPr/>
          <p:nvPr/>
        </p:nvCxnSpPr>
        <p:spPr>
          <a:xfrm>
            <a:off x="516240" y="530280"/>
            <a:ext cx="443700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81" r:id="rId3"/>
  </p:sldLayoutIdLst>
</p:sldMaster>
</file>

<file path=ppt/slideMasters/slideMaster1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45" name="Conector recto 8"/>
          <p:cNvCxnSpPr/>
          <p:nvPr/>
        </p:nvCxnSpPr>
        <p:spPr>
          <a:xfrm>
            <a:off x="530280" y="533160"/>
            <a:ext cx="11125440" cy="360"/>
          </a:xfrm>
          <a:prstGeom prst="straightConnector1">
            <a:avLst/>
          </a:prstGeom>
          <a:ln w="9525">
            <a:solidFill>
              <a:srgbClr val="0f0f0f">
                <a:alpha val="25000"/>
              </a:srgbClr>
            </a:solidFill>
          </a:ln>
        </p:spPr>
      </p:cxnSp>
      <p:sp>
        <p:nvSpPr>
          <p:cNvPr id="146" name="PlaceHolder 1"/>
          <p:cNvSpPr>
            <a:spLocks noGrp="1"/>
          </p:cNvSpPr>
          <p:nvPr>
            <p:ph type="title"/>
          </p:nvPr>
        </p:nvSpPr>
        <p:spPr>
          <a:xfrm>
            <a:off x="8029800" y="511920"/>
            <a:ext cx="3628440" cy="12596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147" name="PlaceHolder 2"/>
          <p:cNvSpPr>
            <a:spLocks noGrp="1"/>
          </p:cNvSpPr>
          <p:nvPr>
            <p:ph type="body"/>
          </p:nvPr>
        </p:nvSpPr>
        <p:spPr>
          <a:xfrm>
            <a:off x="533520" y="533520"/>
            <a:ext cx="7086240" cy="579096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48" name="PlaceHolder 3"/>
          <p:cNvSpPr>
            <a:spLocks noGrp="1"/>
          </p:cNvSpPr>
          <p:nvPr>
            <p:ph type="body"/>
          </p:nvPr>
        </p:nvSpPr>
        <p:spPr>
          <a:xfrm>
            <a:off x="8043120" y="2170440"/>
            <a:ext cx="3628440" cy="416196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marL="457200" indent="0" defTabSz="914400">
              <a:lnSpc>
                <a:spcPct val="120000"/>
              </a:lnSpc>
              <a:spcBef>
                <a:spcPts val="499"/>
              </a:spcBef>
              <a:buNone/>
              <a:tabLst>
                <a:tab algn="l" pos="0"/>
              </a:tabLst>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marL="914400" indent="0" defTabSz="914400">
              <a:lnSpc>
                <a:spcPct val="120000"/>
              </a:lnSpc>
              <a:spcBef>
                <a:spcPts val="499"/>
              </a:spcBef>
              <a:buNone/>
              <a:tabLst>
                <a:tab algn="l" pos="0"/>
              </a:tabLst>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marL="1371600" indent="0" defTabSz="914400">
              <a:lnSpc>
                <a:spcPct val="120000"/>
              </a:lnSpc>
              <a:spcBef>
                <a:spcPts val="499"/>
              </a:spcBef>
              <a:buNone/>
              <a:tabLst>
                <a:tab algn="l" pos="0"/>
              </a:tabLst>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marL="1828800" indent="0" defTabSz="914400">
              <a:lnSpc>
                <a:spcPct val="120000"/>
              </a:lnSpc>
              <a:spcBef>
                <a:spcPts val="499"/>
              </a:spcBef>
              <a:buNone/>
              <a:tabLst>
                <a:tab algn="l" pos="0"/>
              </a:tabLst>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149" name="PlaceHolder 4"/>
          <p:cNvSpPr>
            <a:spLocks noGrp="1"/>
          </p:cNvSpPr>
          <p:nvPr>
            <p:ph type="ftr" idx="52"/>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50" name="PlaceHolder 5"/>
          <p:cNvSpPr>
            <a:spLocks noGrp="1"/>
          </p:cNvSpPr>
          <p:nvPr>
            <p:ph type="dt" idx="53"/>
          </p:nvPr>
        </p:nvSpPr>
        <p:spPr>
          <a:xfrm>
            <a:off x="8029800" y="6426000"/>
            <a:ext cx="31435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51" name="PlaceHolder 6"/>
          <p:cNvSpPr>
            <a:spLocks noGrp="1"/>
          </p:cNvSpPr>
          <p:nvPr>
            <p:ph type="sldNum" idx="54"/>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52" name="Conector recto 6"/>
          <p:cNvCxnSpPr/>
          <p:nvPr/>
        </p:nvCxnSpPr>
        <p:spPr>
          <a:xfrm>
            <a:off x="8153280" y="1892520"/>
            <a:ext cx="35056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83" r:id="rId3"/>
  </p:sldLayoutIdLst>
</p:sldMaster>
</file>

<file path=ppt/slideMasters/slideMaster1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53" name="Conector recto 8"/>
          <p:cNvCxnSpPr/>
          <p:nvPr/>
        </p:nvCxnSpPr>
        <p:spPr>
          <a:xfrm>
            <a:off x="530280" y="533160"/>
            <a:ext cx="11125440" cy="360"/>
          </a:xfrm>
          <a:prstGeom prst="straightConnector1">
            <a:avLst/>
          </a:prstGeom>
          <a:ln w="9525">
            <a:solidFill>
              <a:srgbClr val="0f0f0f">
                <a:alpha val="25000"/>
              </a:srgbClr>
            </a:solidFill>
          </a:ln>
        </p:spPr>
      </p:cxnSp>
      <p:sp>
        <p:nvSpPr>
          <p:cNvPr id="154" name="PlaceHolder 1"/>
          <p:cNvSpPr>
            <a:spLocks noGrp="1"/>
          </p:cNvSpPr>
          <p:nvPr>
            <p:ph type="title"/>
          </p:nvPr>
        </p:nvSpPr>
        <p:spPr>
          <a:xfrm>
            <a:off x="4848480" y="511920"/>
            <a:ext cx="6791760" cy="12596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155" name="PlaceHolder 2"/>
          <p:cNvSpPr>
            <a:spLocks noGrp="1"/>
          </p:cNvSpPr>
          <p:nvPr>
            <p:ph type="body"/>
          </p:nvPr>
        </p:nvSpPr>
        <p:spPr>
          <a:xfrm>
            <a:off x="533520" y="533520"/>
            <a:ext cx="3885840" cy="579096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56" name="PlaceHolder 3"/>
          <p:cNvSpPr>
            <a:spLocks noGrp="1"/>
          </p:cNvSpPr>
          <p:nvPr>
            <p:ph type="ftr" idx="55"/>
          </p:nvPr>
        </p:nvSpPr>
        <p:spPr>
          <a:xfrm>
            <a:off x="434880" y="6426000"/>
            <a:ext cx="413676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57" name="PlaceHolder 4"/>
          <p:cNvSpPr>
            <a:spLocks noGrp="1"/>
          </p:cNvSpPr>
          <p:nvPr>
            <p:ph type="body"/>
          </p:nvPr>
        </p:nvSpPr>
        <p:spPr>
          <a:xfrm>
            <a:off x="4848480" y="2148840"/>
            <a:ext cx="6791760" cy="41619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158" name="PlaceHolder 5"/>
          <p:cNvSpPr>
            <a:spLocks noGrp="1"/>
          </p:cNvSpPr>
          <p:nvPr>
            <p:ph type="dt" idx="56"/>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59" name="PlaceHolder 6"/>
          <p:cNvSpPr>
            <a:spLocks noGrp="1"/>
          </p:cNvSpPr>
          <p:nvPr>
            <p:ph type="sldNum" idx="57"/>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60" name="Conector recto 6"/>
          <p:cNvCxnSpPr/>
          <p:nvPr/>
        </p:nvCxnSpPr>
        <p:spPr>
          <a:xfrm>
            <a:off x="4952880" y="1892520"/>
            <a:ext cx="67060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85" r:id="rId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0" name="Conector recto 8"/>
          <p:cNvCxnSpPr/>
          <p:nvPr/>
        </p:nvCxnSpPr>
        <p:spPr>
          <a:xfrm>
            <a:off x="530280" y="533160"/>
            <a:ext cx="11125440" cy="360"/>
          </a:xfrm>
          <a:prstGeom prst="straightConnector1">
            <a:avLst/>
          </a:prstGeom>
          <a:ln w="9525">
            <a:solidFill>
              <a:srgbClr val="0f0f0f">
                <a:alpha val="25000"/>
              </a:srgbClr>
            </a:solidFill>
          </a:ln>
        </p:spPr>
      </p:cxnSp>
      <p:sp>
        <p:nvSpPr>
          <p:cNvPr id="11" name="PlaceHolder 1"/>
          <p:cNvSpPr>
            <a:spLocks noGrp="1"/>
          </p:cNvSpPr>
          <p:nvPr>
            <p:ph type="title"/>
          </p:nvPr>
        </p:nvSpPr>
        <p:spPr>
          <a:xfrm>
            <a:off x="402480" y="392760"/>
            <a:ext cx="7525080" cy="1882080"/>
          </a:xfrm>
          <a:prstGeom prst="rect">
            <a:avLst/>
          </a:prstGeom>
          <a:noFill/>
          <a:ln w="0">
            <a:noFill/>
          </a:ln>
        </p:spPr>
        <p:txBody>
          <a:bodyPr lIns="91440" rIns="91440" tIns="45720" bIns="45720" anchor="t">
            <a:normAutofit fontScale="65312"/>
          </a:bodyPr>
          <a:p>
            <a:pPr indent="0" defTabSz="914400">
              <a:lnSpc>
                <a:spcPct val="90000"/>
              </a:lnSpc>
              <a:buNone/>
            </a:pPr>
            <a:r>
              <a:rPr b="0" lang="es" sz="6600" spc="-1" strike="noStrike" cap="all">
                <a:solidFill>
                  <a:schemeClr val="accent1"/>
                </a:solidFill>
                <a:latin typeface="Univers Condensed"/>
              </a:rPr>
              <a:t>Haga </a:t>
            </a:r>
            <a:r>
              <a:rPr b="0" lang="es" sz="6600" spc="-1" strike="noStrike" cap="all">
                <a:solidFill>
                  <a:schemeClr val="accent1"/>
                </a:solidFill>
                <a:latin typeface="Univers Condensed"/>
              </a:rPr>
              <a:t>clic </a:t>
            </a:r>
            <a:r>
              <a:rPr b="0" lang="es" sz="6600" spc="-1" strike="noStrike" cap="all">
                <a:solidFill>
                  <a:schemeClr val="accent1"/>
                </a:solidFill>
                <a:latin typeface="Univers Condensed"/>
              </a:rPr>
              <a:t>para </a:t>
            </a:r>
            <a:r>
              <a:rPr b="0" lang="es" sz="6600" spc="-1" strike="noStrike" cap="all">
                <a:solidFill>
                  <a:schemeClr val="accent1"/>
                </a:solidFill>
                <a:latin typeface="Univers Condensed"/>
              </a:rPr>
              <a:t>modific</a:t>
            </a:r>
            <a:r>
              <a:rPr b="0" lang="es" sz="6600" spc="-1" strike="noStrike" cap="all">
                <a:solidFill>
                  <a:schemeClr val="accent1"/>
                </a:solidFill>
                <a:latin typeface="Univers Condensed"/>
              </a:rPr>
              <a:t>ar el </a:t>
            </a:r>
            <a:r>
              <a:rPr b="0" lang="es" sz="6600" spc="-1" strike="noStrike" cap="all">
                <a:solidFill>
                  <a:schemeClr val="accent1"/>
                </a:solidFill>
                <a:latin typeface="Univers Condensed"/>
              </a:rPr>
              <a:t>estilo </a:t>
            </a:r>
            <a:r>
              <a:rPr b="0" lang="es" sz="6600" spc="-1" strike="noStrike" cap="all">
                <a:solidFill>
                  <a:schemeClr val="accent1"/>
                </a:solidFill>
                <a:latin typeface="Univers Condensed"/>
              </a:rPr>
              <a:t>de </a:t>
            </a:r>
            <a:r>
              <a:rPr b="0" lang="es" sz="6600" spc="-1" strike="noStrike" cap="all">
                <a:solidFill>
                  <a:schemeClr val="accent1"/>
                </a:solidFill>
                <a:latin typeface="Univers Condensed"/>
              </a:rPr>
              <a:t>título </a:t>
            </a:r>
            <a:r>
              <a:rPr b="0" lang="es" sz="6600" spc="-1" strike="noStrike" cap="all">
                <a:solidFill>
                  <a:schemeClr val="accent1"/>
                </a:solidFill>
                <a:latin typeface="Univers Condensed"/>
              </a:rPr>
              <a:t>del </a:t>
            </a:r>
            <a:r>
              <a:rPr b="0" lang="es" sz="6600" spc="-1" strike="noStrike" cap="all">
                <a:solidFill>
                  <a:schemeClr val="accent1"/>
                </a:solidFill>
                <a:latin typeface="Univers Condensed"/>
              </a:rPr>
              <a:t>patrón</a:t>
            </a:r>
            <a:endParaRPr b="0" lang="en-US" sz="6600" spc="-1" strike="noStrike">
              <a:solidFill>
                <a:schemeClr val="dk1"/>
              </a:solidFill>
              <a:latin typeface="Arial Nova Light"/>
            </a:endParaRPr>
          </a:p>
        </p:txBody>
      </p:sp>
      <p:sp>
        <p:nvSpPr>
          <p:cNvPr id="12" name="PlaceHolder 2"/>
          <p:cNvSpPr>
            <a:spLocks noGrp="1"/>
          </p:cNvSpPr>
          <p:nvPr>
            <p:ph type="body"/>
          </p:nvPr>
        </p:nvSpPr>
        <p:spPr>
          <a:xfrm>
            <a:off x="434880" y="2502360"/>
            <a:ext cx="7492680" cy="3669480"/>
          </a:xfrm>
          <a:prstGeom prst="rect">
            <a:avLst/>
          </a:prstGeom>
          <a:noFill/>
          <a:ln w="0">
            <a:noFill/>
          </a:ln>
        </p:spPr>
        <p:txBody>
          <a:bodyPr lIns="91440" rIns="91440" tIns="45720" bIns="45720" anchor="t">
            <a:normAutofit/>
          </a:bodyPr>
          <a:p>
            <a:pPr marL="457200" indent="-457200" defTabSz="914400">
              <a:lnSpc>
                <a:spcPct val="120000"/>
              </a:lnSpc>
              <a:spcBef>
                <a:spcPts val="1001"/>
              </a:spcBef>
              <a:buClr>
                <a:srgbClr val="0f0f0f"/>
              </a:buClr>
              <a:buFont typeface="Univers Condensed"/>
              <a:buAutoNum type="arabicPeriod"/>
            </a:pPr>
            <a:r>
              <a:rPr b="0" lang="es" sz="2000" spc="-1" strike="noStrike">
                <a:solidFill>
                  <a:schemeClr val="dk1"/>
                </a:solidFill>
                <a:latin typeface="Arial Nova Light"/>
              </a:rPr>
              <a:t>Haga clic para modificar los estilos de texto del patrón</a:t>
            </a:r>
            <a:endParaRPr b="0" lang="en-US" sz="2000" spc="-1" strike="noStrike">
              <a:solidFill>
                <a:schemeClr val="dk1"/>
              </a:solidFill>
              <a:latin typeface="Arial Nova Light"/>
            </a:endParaRPr>
          </a:p>
          <a:p>
            <a:pPr lvl="1" marL="800280" indent="-343080" defTabSz="914400">
              <a:lnSpc>
                <a:spcPct val="120000"/>
              </a:lnSpc>
              <a:spcBef>
                <a:spcPts val="499"/>
              </a:spcBef>
              <a:buClr>
                <a:srgbClr val="0f0f0f"/>
              </a:buClr>
              <a:buFont typeface="Univers Condensed"/>
              <a:buAutoNum type="arabicPeriod"/>
            </a:pPr>
            <a:r>
              <a:rPr b="0" lang="es" sz="1800" spc="-1" strike="noStrike">
                <a:solidFill>
                  <a:schemeClr val="dk1"/>
                </a:solidFill>
                <a:latin typeface="Arial Nova Light"/>
              </a:rPr>
              <a:t>Segundo nivel</a:t>
            </a:r>
            <a:endParaRPr b="0" lang="en-US" sz="1800" spc="-1" strike="noStrike">
              <a:solidFill>
                <a:schemeClr val="dk1"/>
              </a:solidFill>
              <a:latin typeface="Arial Nova Light"/>
            </a:endParaRPr>
          </a:p>
          <a:p>
            <a:pPr lvl="2" marL="1257480" indent="-343080" defTabSz="914400">
              <a:lnSpc>
                <a:spcPct val="120000"/>
              </a:lnSpc>
              <a:spcBef>
                <a:spcPts val="499"/>
              </a:spcBef>
              <a:buClr>
                <a:srgbClr val="0f0f0f"/>
              </a:buClr>
              <a:buFont typeface="Univers Condensed"/>
              <a:buAutoNum type="arabicPeriod"/>
            </a:pPr>
            <a:r>
              <a:rPr b="0" lang="es" sz="1600" spc="-1" strike="noStrike">
                <a:solidFill>
                  <a:schemeClr val="dk1"/>
                </a:solidFill>
                <a:latin typeface="Arial Nova Light"/>
              </a:rPr>
              <a:t>Tercer nivel</a:t>
            </a:r>
            <a:endParaRPr b="0" lang="en-US" sz="1600" spc="-1" strike="noStrike">
              <a:solidFill>
                <a:schemeClr val="dk1"/>
              </a:solidFill>
              <a:latin typeface="Arial Nova Light"/>
            </a:endParaRPr>
          </a:p>
          <a:p>
            <a:pPr lvl="3" marL="1714680" indent="-343080" defTabSz="914400">
              <a:lnSpc>
                <a:spcPct val="120000"/>
              </a:lnSpc>
              <a:spcBef>
                <a:spcPts val="499"/>
              </a:spcBef>
              <a:buClr>
                <a:srgbClr val="0f0f0f"/>
              </a:buClr>
              <a:buFont typeface="Univers Condensed"/>
              <a:buAutoNum type="arabicPeriod"/>
            </a:pPr>
            <a:r>
              <a:rPr b="0" lang="es" sz="1600" spc="-1" strike="noStrike">
                <a:solidFill>
                  <a:schemeClr val="dk1"/>
                </a:solidFill>
                <a:latin typeface="Arial Nova Light"/>
              </a:rPr>
              <a:t>Cuarto nivel</a:t>
            </a:r>
            <a:endParaRPr b="0" lang="en-US" sz="1600" spc="-1" strike="noStrike">
              <a:solidFill>
                <a:schemeClr val="dk1"/>
              </a:solidFill>
              <a:latin typeface="Arial Nova Light"/>
            </a:endParaRPr>
          </a:p>
          <a:p>
            <a:pPr lvl="4" marL="2171880" indent="-343080" defTabSz="914400">
              <a:lnSpc>
                <a:spcPct val="120000"/>
              </a:lnSpc>
              <a:spcBef>
                <a:spcPts val="499"/>
              </a:spcBef>
              <a:buClr>
                <a:srgbClr val="0f0f0f"/>
              </a:buClr>
              <a:buFont typeface="Univers Condensed"/>
              <a:buAutoNum type="arabicPeriod"/>
            </a:pPr>
            <a:r>
              <a:rPr b="0" lang="es" sz="1600" spc="-1" strike="noStrike">
                <a:solidFill>
                  <a:schemeClr val="dk1"/>
                </a:solidFill>
                <a:latin typeface="Arial Nova Light"/>
              </a:rPr>
              <a:t>Quinto nivel</a:t>
            </a:r>
            <a:endParaRPr b="0" lang="en-US" sz="1600" spc="-1" strike="noStrike">
              <a:solidFill>
                <a:schemeClr val="dk1"/>
              </a:solidFill>
              <a:latin typeface="Arial Nova Light"/>
            </a:endParaRPr>
          </a:p>
        </p:txBody>
      </p:sp>
      <p:sp>
        <p:nvSpPr>
          <p:cNvPr id="13" name="PlaceHolder 3"/>
          <p:cNvSpPr>
            <a:spLocks noGrp="1"/>
          </p:cNvSpPr>
          <p:nvPr>
            <p:ph type="ftr" idx="4"/>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4" name="PlaceHolder 4"/>
          <p:cNvSpPr>
            <a:spLocks noGrp="1"/>
          </p:cNvSpPr>
          <p:nvPr>
            <p:ph type="dt" idx="5"/>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5" name="PlaceHolder 5"/>
          <p:cNvSpPr>
            <a:spLocks noGrp="1"/>
          </p:cNvSpPr>
          <p:nvPr>
            <p:ph type="sldNum" idx="6"/>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Masters/slideMaster2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61" name="Conector recto 8"/>
          <p:cNvCxnSpPr/>
          <p:nvPr/>
        </p:nvCxnSpPr>
        <p:spPr>
          <a:xfrm>
            <a:off x="530280" y="533160"/>
            <a:ext cx="11125440" cy="360"/>
          </a:xfrm>
          <a:prstGeom prst="straightConnector1">
            <a:avLst/>
          </a:prstGeom>
          <a:ln w="9525">
            <a:solidFill>
              <a:srgbClr val="0f0f0f">
                <a:alpha val="25000"/>
              </a:srgbClr>
            </a:solidFill>
          </a:ln>
        </p:spPr>
      </p:cxnSp>
      <p:sp>
        <p:nvSpPr>
          <p:cNvPr id="162" name="PlaceHolder 1"/>
          <p:cNvSpPr>
            <a:spLocks noGrp="1"/>
          </p:cNvSpPr>
          <p:nvPr>
            <p:ph type="title"/>
          </p:nvPr>
        </p:nvSpPr>
        <p:spPr>
          <a:xfrm>
            <a:off x="8622000" y="691920"/>
            <a:ext cx="3052080" cy="201132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163" name="PlaceHolder 2"/>
          <p:cNvSpPr>
            <a:spLocks noGrp="1"/>
          </p:cNvSpPr>
          <p:nvPr>
            <p:ph type="body"/>
          </p:nvPr>
        </p:nvSpPr>
        <p:spPr>
          <a:xfrm>
            <a:off x="533520" y="533520"/>
            <a:ext cx="7667280" cy="578844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1440" rIns="91440" tIns="45720" bIns="45720" anchor="t">
            <a:norm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64" name="PlaceHolder 3"/>
          <p:cNvSpPr>
            <a:spLocks noGrp="1"/>
          </p:cNvSpPr>
          <p:nvPr>
            <p:ph type="body"/>
          </p:nvPr>
        </p:nvSpPr>
        <p:spPr>
          <a:xfrm>
            <a:off x="8622000" y="2889720"/>
            <a:ext cx="3052080" cy="343440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marL="457200" indent="0" defTabSz="914400">
              <a:lnSpc>
                <a:spcPct val="120000"/>
              </a:lnSpc>
              <a:spcBef>
                <a:spcPts val="499"/>
              </a:spcBef>
              <a:buNone/>
              <a:tabLst>
                <a:tab algn="l" pos="0"/>
              </a:tabLst>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marL="914400" indent="0" defTabSz="914400">
              <a:lnSpc>
                <a:spcPct val="120000"/>
              </a:lnSpc>
              <a:spcBef>
                <a:spcPts val="499"/>
              </a:spcBef>
              <a:buNone/>
              <a:tabLst>
                <a:tab algn="l" pos="0"/>
              </a:tabLst>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marL="1371600" indent="0" defTabSz="914400">
              <a:lnSpc>
                <a:spcPct val="120000"/>
              </a:lnSpc>
              <a:spcBef>
                <a:spcPts val="499"/>
              </a:spcBef>
              <a:buNone/>
              <a:tabLst>
                <a:tab algn="l" pos="0"/>
              </a:tabLst>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marL="1828800" indent="0" defTabSz="914400">
              <a:lnSpc>
                <a:spcPct val="120000"/>
              </a:lnSpc>
              <a:spcBef>
                <a:spcPts val="499"/>
              </a:spcBef>
              <a:buNone/>
              <a:tabLst>
                <a:tab algn="l" pos="0"/>
              </a:tabLst>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165" name="PlaceHolder 4"/>
          <p:cNvSpPr>
            <a:spLocks noGrp="1"/>
          </p:cNvSpPr>
          <p:nvPr>
            <p:ph type="ftr" idx="58"/>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66" name="PlaceHolder 5"/>
          <p:cNvSpPr>
            <a:spLocks noGrp="1"/>
          </p:cNvSpPr>
          <p:nvPr>
            <p:ph type="dt" idx="59"/>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67" name="PlaceHolder 6"/>
          <p:cNvSpPr>
            <a:spLocks noGrp="1"/>
          </p:cNvSpPr>
          <p:nvPr>
            <p:ph type="sldNum" idx="60"/>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68" name="Conector recto 6"/>
          <p:cNvCxnSpPr/>
          <p:nvPr/>
        </p:nvCxnSpPr>
        <p:spPr>
          <a:xfrm>
            <a:off x="8727480" y="533160"/>
            <a:ext cx="29314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87" r:id="rId3"/>
  </p:sldLayoutIdLst>
</p:sldMaster>
</file>

<file path=ppt/slideMasters/slideMaster2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69" name="Conector recto 8"/>
          <p:cNvCxnSpPr/>
          <p:nvPr/>
        </p:nvCxnSpPr>
        <p:spPr>
          <a:xfrm>
            <a:off x="530280" y="533160"/>
            <a:ext cx="11125440" cy="360"/>
          </a:xfrm>
          <a:prstGeom prst="straightConnector1">
            <a:avLst/>
          </a:prstGeom>
          <a:ln w="9525">
            <a:solidFill>
              <a:srgbClr val="0f0f0f">
                <a:alpha val="25000"/>
              </a:srgbClr>
            </a:solidFill>
          </a:ln>
        </p:spPr>
      </p:cxnSp>
      <p:sp>
        <p:nvSpPr>
          <p:cNvPr id="170" name="PlaceHolder 1"/>
          <p:cNvSpPr>
            <a:spLocks noGrp="1"/>
          </p:cNvSpPr>
          <p:nvPr>
            <p:ph type="title"/>
          </p:nvPr>
        </p:nvSpPr>
        <p:spPr>
          <a:xfrm>
            <a:off x="422280" y="691920"/>
            <a:ext cx="3447720" cy="224676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171" name="PlaceHolder 2"/>
          <p:cNvSpPr>
            <a:spLocks noGrp="1"/>
          </p:cNvSpPr>
          <p:nvPr>
            <p:ph type="body"/>
          </p:nvPr>
        </p:nvSpPr>
        <p:spPr>
          <a:xfrm>
            <a:off x="4419720" y="530280"/>
            <a:ext cx="7238520" cy="4018680"/>
          </a:xfrm>
          <a:prstGeom prst="rect">
            <a:avLst/>
          </a:prstGeom>
          <a:blipFill rotWithShape="0">
            <a:blip r:embed="rId2">
              <a:alphaModFix amt="70000"/>
            </a:blip>
            <a:stretch/>
          </a:blipFill>
          <a:ln w="0">
            <a:noFill/>
          </a:ln>
          <a:effectLst>
            <a:outerShdw dist="0" dir="0" blurRad="1904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72" name="PlaceHolder 3"/>
          <p:cNvSpPr>
            <a:spLocks noGrp="1"/>
          </p:cNvSpPr>
          <p:nvPr>
            <p:ph type="body"/>
          </p:nvPr>
        </p:nvSpPr>
        <p:spPr>
          <a:xfrm>
            <a:off x="4405320" y="4735440"/>
            <a:ext cx="7238520" cy="142452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marL="457200" indent="0" defTabSz="914400">
              <a:lnSpc>
                <a:spcPct val="120000"/>
              </a:lnSpc>
              <a:spcBef>
                <a:spcPts val="499"/>
              </a:spcBef>
              <a:buNone/>
              <a:tabLst>
                <a:tab algn="l" pos="0"/>
              </a:tabLst>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marL="914400" indent="0" defTabSz="914400">
              <a:lnSpc>
                <a:spcPct val="120000"/>
              </a:lnSpc>
              <a:spcBef>
                <a:spcPts val="499"/>
              </a:spcBef>
              <a:buNone/>
              <a:tabLst>
                <a:tab algn="l" pos="0"/>
              </a:tabLst>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marL="1371600" indent="0" defTabSz="914400">
              <a:lnSpc>
                <a:spcPct val="120000"/>
              </a:lnSpc>
              <a:spcBef>
                <a:spcPts val="499"/>
              </a:spcBef>
              <a:buNone/>
              <a:tabLst>
                <a:tab algn="l" pos="0"/>
              </a:tabLst>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marL="1828800" indent="0" defTabSz="914400">
              <a:lnSpc>
                <a:spcPct val="120000"/>
              </a:lnSpc>
              <a:spcBef>
                <a:spcPts val="499"/>
              </a:spcBef>
              <a:buNone/>
              <a:tabLst>
                <a:tab algn="l" pos="0"/>
              </a:tabLst>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173" name="PlaceHolder 4"/>
          <p:cNvSpPr>
            <a:spLocks noGrp="1"/>
          </p:cNvSpPr>
          <p:nvPr>
            <p:ph type="ftr" idx="61"/>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74" name="PlaceHolder 5"/>
          <p:cNvSpPr>
            <a:spLocks noGrp="1"/>
          </p:cNvSpPr>
          <p:nvPr>
            <p:ph type="dt" idx="62"/>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75" name="PlaceHolder 6"/>
          <p:cNvSpPr>
            <a:spLocks noGrp="1"/>
          </p:cNvSpPr>
          <p:nvPr>
            <p:ph type="sldNum" idx="63"/>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76" name="Conector recto 6"/>
          <p:cNvCxnSpPr/>
          <p:nvPr/>
        </p:nvCxnSpPr>
        <p:spPr>
          <a:xfrm>
            <a:off x="529920" y="530280"/>
            <a:ext cx="3354480" cy="360"/>
          </a:xfrm>
          <a:prstGeom prst="straightConnector1">
            <a:avLst/>
          </a:prstGeom>
          <a:ln w="9525">
            <a:solidFill>
              <a:srgbClr val="0f0f0f">
                <a:alpha val="25000"/>
              </a:srgbClr>
            </a:solidFill>
          </a:ln>
        </p:spPr>
      </p:cxnSp>
      <p:cxnSp>
        <p:nvCxnSpPr>
          <p:cNvPr id="177" name="Conector recto 7"/>
          <p:cNvCxnSpPr/>
          <p:nvPr/>
        </p:nvCxnSpPr>
        <p:spPr>
          <a:xfrm>
            <a:off x="533160" y="6326280"/>
            <a:ext cx="1112580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89" r:id="rId3"/>
  </p:sldLayoutIdLst>
</p:sldMaster>
</file>

<file path=ppt/slideMasters/slideMaster2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78" name="Conector recto 8"/>
          <p:cNvCxnSpPr/>
          <p:nvPr/>
        </p:nvCxnSpPr>
        <p:spPr>
          <a:xfrm>
            <a:off x="530280" y="533160"/>
            <a:ext cx="11125440" cy="360"/>
          </a:xfrm>
          <a:prstGeom prst="straightConnector1">
            <a:avLst/>
          </a:prstGeom>
          <a:ln w="9525">
            <a:solidFill>
              <a:srgbClr val="0f0f0f">
                <a:alpha val="25000"/>
              </a:srgbClr>
            </a:solidFill>
          </a:ln>
        </p:spPr>
      </p:cxnSp>
      <p:sp>
        <p:nvSpPr>
          <p:cNvPr id="179" name="PlaceHolder 1"/>
          <p:cNvSpPr>
            <a:spLocks noGrp="1"/>
          </p:cNvSpPr>
          <p:nvPr>
            <p:ph type="title"/>
          </p:nvPr>
        </p:nvSpPr>
        <p:spPr>
          <a:xfrm>
            <a:off x="419760" y="691920"/>
            <a:ext cx="3539880" cy="224676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180" name="PlaceHolder 2"/>
          <p:cNvSpPr>
            <a:spLocks noGrp="1"/>
          </p:cNvSpPr>
          <p:nvPr>
            <p:ph type="body"/>
          </p:nvPr>
        </p:nvSpPr>
        <p:spPr>
          <a:xfrm>
            <a:off x="4419720" y="533520"/>
            <a:ext cx="7238520" cy="3157200"/>
          </a:xfrm>
          <a:prstGeom prst="rect">
            <a:avLst/>
          </a:prstGeom>
          <a:blipFill rotWithShape="0">
            <a:blip r:embed="rId2">
              <a:alphaModFix amt="70000"/>
            </a:blip>
            <a:stretch/>
          </a:blipFill>
          <a:ln w="0">
            <a:noFill/>
          </a:ln>
          <a:effectLst>
            <a:outerShdw dist="0" dir="0" blurRad="1904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81" name="PlaceHolder 3"/>
          <p:cNvSpPr>
            <a:spLocks noGrp="1"/>
          </p:cNvSpPr>
          <p:nvPr>
            <p:ph type="body"/>
          </p:nvPr>
        </p:nvSpPr>
        <p:spPr>
          <a:xfrm>
            <a:off x="4419720" y="3933720"/>
            <a:ext cx="7260840" cy="238176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marL="457200" indent="0" defTabSz="914400">
              <a:lnSpc>
                <a:spcPct val="120000"/>
              </a:lnSpc>
              <a:spcBef>
                <a:spcPts val="499"/>
              </a:spcBef>
              <a:buNone/>
              <a:tabLst>
                <a:tab algn="l" pos="0"/>
              </a:tabLst>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marL="914400" indent="0" defTabSz="914400">
              <a:lnSpc>
                <a:spcPct val="120000"/>
              </a:lnSpc>
              <a:spcBef>
                <a:spcPts val="499"/>
              </a:spcBef>
              <a:buNone/>
              <a:tabLst>
                <a:tab algn="l" pos="0"/>
              </a:tabLst>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marL="1371600" indent="0" defTabSz="914400">
              <a:lnSpc>
                <a:spcPct val="120000"/>
              </a:lnSpc>
              <a:spcBef>
                <a:spcPts val="499"/>
              </a:spcBef>
              <a:buNone/>
              <a:tabLst>
                <a:tab algn="l" pos="0"/>
              </a:tabLst>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marL="1828800" indent="0" defTabSz="914400">
              <a:lnSpc>
                <a:spcPct val="120000"/>
              </a:lnSpc>
              <a:spcBef>
                <a:spcPts val="499"/>
              </a:spcBef>
              <a:buNone/>
              <a:tabLst>
                <a:tab algn="l" pos="0"/>
              </a:tabLst>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182" name="PlaceHolder 4"/>
          <p:cNvSpPr>
            <a:spLocks noGrp="1"/>
          </p:cNvSpPr>
          <p:nvPr>
            <p:ph type="ftr" idx="64"/>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183" name="PlaceHolder 5"/>
          <p:cNvSpPr>
            <a:spLocks noGrp="1"/>
          </p:cNvSpPr>
          <p:nvPr>
            <p:ph type="dt" idx="65"/>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184" name="PlaceHolder 6"/>
          <p:cNvSpPr>
            <a:spLocks noGrp="1"/>
          </p:cNvSpPr>
          <p:nvPr>
            <p:ph type="sldNum" idx="66"/>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85" name="Conector recto 6"/>
          <p:cNvCxnSpPr/>
          <p:nvPr/>
        </p:nvCxnSpPr>
        <p:spPr>
          <a:xfrm>
            <a:off x="533160" y="530280"/>
            <a:ext cx="3353400" cy="360"/>
          </a:xfrm>
          <a:prstGeom prst="straightConnector1">
            <a:avLst/>
          </a:prstGeom>
          <a:ln w="9525">
            <a:solidFill>
              <a:srgbClr val="0f0f0f">
                <a:alpha val="25000"/>
              </a:srgbClr>
            </a:solidFill>
          </a:ln>
        </p:spPr>
      </p:cxnSp>
      <p:cxnSp>
        <p:nvCxnSpPr>
          <p:cNvPr id="186" name="Conector recto 7"/>
          <p:cNvCxnSpPr/>
          <p:nvPr/>
        </p:nvCxnSpPr>
        <p:spPr>
          <a:xfrm>
            <a:off x="533160" y="6324480"/>
            <a:ext cx="11125800" cy="360"/>
          </a:xfrm>
          <a:prstGeom prst="straightConnector1">
            <a:avLst/>
          </a:prstGeom>
          <a:ln w="9525">
            <a:solidFill>
              <a:srgbClr val="0f0f0f">
                <a:alpha val="25000"/>
              </a:srgbClr>
            </a:solidFill>
          </a:ln>
        </p:spPr>
      </p:cxnSp>
      <p:cxnSp>
        <p:nvCxnSpPr>
          <p:cNvPr id="187" name="Conector recto 30"/>
          <p:cNvCxnSpPr/>
          <p:nvPr/>
        </p:nvCxnSpPr>
        <p:spPr>
          <a:xfrm>
            <a:off x="5013720" y="1892520"/>
            <a:ext cx="654444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91" r:id="rId3"/>
  </p:sldLayoutIdLst>
</p:sldMaster>
</file>

<file path=ppt/slideMasters/slideMaster2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88" name="Conector recto 8"/>
          <p:cNvCxnSpPr/>
          <p:nvPr/>
        </p:nvCxnSpPr>
        <p:spPr>
          <a:xfrm>
            <a:off x="530280" y="533160"/>
            <a:ext cx="11125440" cy="360"/>
          </a:xfrm>
          <a:prstGeom prst="straightConnector1">
            <a:avLst/>
          </a:prstGeom>
          <a:ln w="9525">
            <a:solidFill>
              <a:srgbClr val="0f0f0f">
                <a:alpha val="25000"/>
              </a:srgbClr>
            </a:solidFill>
          </a:ln>
        </p:spPr>
      </p:cxnSp>
      <p:sp>
        <p:nvSpPr>
          <p:cNvPr id="189" name="PlaceHolder 1"/>
          <p:cNvSpPr>
            <a:spLocks noGrp="1"/>
          </p:cNvSpPr>
          <p:nvPr>
            <p:ph type="body"/>
          </p:nvPr>
        </p:nvSpPr>
        <p:spPr>
          <a:xfrm>
            <a:off x="0" y="0"/>
            <a:ext cx="12191760" cy="6857640"/>
          </a:xfrm>
          <a:prstGeom prst="rect">
            <a:avLst/>
          </a:prstGeom>
          <a:blipFill rotWithShape="0">
            <a:blip r:embed="rId2">
              <a:alphaModFix amt="70000"/>
            </a:blip>
            <a:stretch/>
          </a:blipFill>
          <a:ln w="0">
            <a:noFill/>
          </a:ln>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190" name="PlaceHolder 2"/>
          <p:cNvSpPr>
            <a:spLocks noGrp="1"/>
          </p:cNvSpPr>
          <p:nvPr>
            <p:ph type="title"/>
          </p:nvPr>
        </p:nvSpPr>
        <p:spPr>
          <a:xfrm>
            <a:off x="839160" y="1136520"/>
            <a:ext cx="4135680" cy="3038400"/>
          </a:xfrm>
          <a:prstGeom prst="rect">
            <a:avLst/>
          </a:prstGeom>
          <a:noFill/>
          <a:ln w="0">
            <a:noFill/>
          </a:ln>
        </p:spPr>
        <p:txBody>
          <a:bodyPr lIns="91440" rIns="91440" tIns="45720" bIns="45720" anchor="t">
            <a:normAutofit fontScale="90240" lnSpcReduction="10000"/>
          </a:bodyPr>
          <a:p>
            <a:pPr indent="0" defTabSz="914400">
              <a:lnSpc>
                <a:spcPct val="90000"/>
              </a:lnSpc>
              <a:buNone/>
            </a:pPr>
            <a:r>
              <a:rPr b="0" lang="es" sz="4400" spc="-1" strike="noStrike" cap="all">
                <a:solidFill>
                  <a:schemeClr val="dk1"/>
                </a:solidFill>
                <a:latin typeface="Univers Condensed"/>
              </a:rPr>
              <a:t>Haga clic para modificar el estilo de título del patrón</a:t>
            </a:r>
            <a:endParaRPr b="0" lang="en-US" sz="4400" spc="-1" strike="noStrike">
              <a:solidFill>
                <a:schemeClr val="dk1"/>
              </a:solidFill>
              <a:latin typeface="Arial Nova Light"/>
            </a:endParaRPr>
          </a:p>
        </p:txBody>
      </p:sp>
      <p:sp>
        <p:nvSpPr>
          <p:cNvPr id="191" name="PlaceHolder 3"/>
          <p:cNvSpPr>
            <a:spLocks noGrp="1"/>
          </p:cNvSpPr>
          <p:nvPr>
            <p:ph type="body"/>
          </p:nvPr>
        </p:nvSpPr>
        <p:spPr>
          <a:xfrm>
            <a:off x="842040" y="5282280"/>
            <a:ext cx="4136400" cy="94680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 sz="1800" spc="-1" strike="noStrike">
                <a:solidFill>
                  <a:schemeClr val="dk1"/>
                </a:solidFill>
                <a:latin typeface="Arial Nova Light"/>
              </a:rPr>
              <a:t>Haga clic para modificar los estilos de texto del patrón</a:t>
            </a:r>
            <a:endParaRPr b="0" lang="en-US" sz="1800" spc="-1" strike="noStrike">
              <a:solidFill>
                <a:schemeClr val="dk1"/>
              </a:solidFill>
              <a:latin typeface="Arial Nova Light"/>
            </a:endParaRPr>
          </a:p>
        </p:txBody>
      </p:sp>
      <p:sp>
        <p:nvSpPr>
          <p:cNvPr id="192" name="PlaceHolder 4"/>
          <p:cNvSpPr>
            <a:spLocks noGrp="1"/>
          </p:cNvSpPr>
          <p:nvPr>
            <p:ph type="ftr" idx="67"/>
          </p:nvPr>
        </p:nvSpPr>
        <p:spPr>
          <a:xfrm>
            <a:off x="402480" y="6426000"/>
            <a:ext cx="387720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lt1">
                    <a:alpha val="60000"/>
                  </a:schemeClr>
                </a:solidFill>
                <a:latin typeface="Arial Nova Light"/>
              </a:defRPr>
            </a:lvl1pPr>
          </a:lstStyle>
          <a:p>
            <a:pPr indent="0" defTabSz="914400">
              <a:lnSpc>
                <a:spcPct val="100000"/>
              </a:lnSpc>
              <a:buNone/>
            </a:pPr>
            <a:r>
              <a:rPr b="0" lang="es" sz="900" spc="-1" strike="noStrike">
                <a:solidFill>
                  <a:schemeClr val="lt1">
                    <a:alpha val="60000"/>
                  </a:schemeClr>
                </a:solidFill>
                <a:latin typeface="Arial Nova Light"/>
              </a:rPr>
              <a:t>&lt;pie de página&gt;</a:t>
            </a:r>
            <a:endParaRPr b="0" lang="es-GT" sz="900" spc="-1" strike="noStrike">
              <a:solidFill>
                <a:srgbClr val="000000"/>
              </a:solidFill>
              <a:latin typeface="Times New Roman"/>
            </a:endParaRPr>
          </a:p>
        </p:txBody>
      </p:sp>
      <p:sp>
        <p:nvSpPr>
          <p:cNvPr id="193" name="PlaceHolder 5"/>
          <p:cNvSpPr>
            <a:spLocks noGrp="1"/>
          </p:cNvSpPr>
          <p:nvPr>
            <p:ph type="dt" idx="68"/>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lt1">
                    <a:alpha val="60000"/>
                  </a:schemeClr>
                </a:solidFill>
                <a:latin typeface="Arial Nova Light"/>
              </a:defRPr>
            </a:lvl1pPr>
          </a:lstStyle>
          <a:p>
            <a:pPr indent="0" algn="r" defTabSz="914400">
              <a:lnSpc>
                <a:spcPct val="100000"/>
              </a:lnSpc>
              <a:buNone/>
            </a:pPr>
            <a:r>
              <a:rPr b="0" lang="en-US" sz="900" spc="-1" strike="noStrike">
                <a:solidFill>
                  <a:schemeClr val="lt1">
                    <a:alpha val="60000"/>
                  </a:schemeClr>
                </a:solidFill>
                <a:latin typeface="Arial Nova Light"/>
              </a:rPr>
              <a:t>&lt;fecha/hora&gt;</a:t>
            </a:r>
            <a:endParaRPr b="0" lang="es-GT" sz="900" spc="-1" strike="noStrike">
              <a:solidFill>
                <a:srgbClr val="000000"/>
              </a:solidFill>
              <a:latin typeface="Times New Roman"/>
            </a:endParaRPr>
          </a:p>
        </p:txBody>
      </p:sp>
      <p:sp>
        <p:nvSpPr>
          <p:cNvPr id="194" name="PlaceHolder 6"/>
          <p:cNvSpPr>
            <a:spLocks noGrp="1"/>
          </p:cNvSpPr>
          <p:nvPr>
            <p:ph type="sldNum" idx="69"/>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195" name="Conector recto 7"/>
          <p:cNvCxnSpPr/>
          <p:nvPr/>
        </p:nvCxnSpPr>
        <p:spPr>
          <a:xfrm>
            <a:off x="944280" y="5162400"/>
            <a:ext cx="4031280" cy="360"/>
          </a:xfrm>
          <a:prstGeom prst="straightConnector1">
            <a:avLst/>
          </a:prstGeom>
          <a:ln w="9525">
            <a:solidFill>
              <a:srgbClr val="0f0f0f">
                <a:alpha val="25000"/>
              </a:srgbClr>
            </a:solidFill>
          </a:ln>
        </p:spPr>
      </p:cxnSp>
      <p:cxnSp>
        <p:nvCxnSpPr>
          <p:cNvPr id="196" name="Conector recto 8"/>
          <p:cNvCxnSpPr/>
          <p:nvPr/>
        </p:nvCxnSpPr>
        <p:spPr>
          <a:xfrm>
            <a:off x="944280" y="904320"/>
            <a:ext cx="4037400" cy="360"/>
          </a:xfrm>
          <a:prstGeom prst="straightConnector1">
            <a:avLst/>
          </a:prstGeom>
          <a:ln w="44450">
            <a:solidFill>
              <a:srgbClr val="e45730"/>
            </a:solidFill>
          </a:ln>
        </p:spPr>
      </p:cxnSp>
    </p:spTree>
  </p:cSld>
  <p:clrMap bg1="lt1" bg2="lt2" tx1="dk1" tx2="dk2" accent1="accent1" accent2="accent2" accent3="accent3" accent4="accent4" accent5="accent5" accent6="accent6" hlink="hlink" folHlink="folHlink"/>
  <p:sldLayoutIdLst>
    <p:sldLayoutId id="2147483693" r:id="rId3"/>
  </p:sldLayoutIdLst>
</p:sldMaster>
</file>

<file path=ppt/slideMasters/slideMaster2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97" name="Conector recto 8"/>
          <p:cNvCxnSpPr/>
          <p:nvPr/>
        </p:nvCxnSpPr>
        <p:spPr>
          <a:xfrm>
            <a:off x="530280" y="533160"/>
            <a:ext cx="11125440" cy="360"/>
          </a:xfrm>
          <a:prstGeom prst="straightConnector1">
            <a:avLst/>
          </a:prstGeom>
          <a:ln w="9525">
            <a:solidFill>
              <a:srgbClr val="0f0f0f">
                <a:alpha val="25000"/>
              </a:srgbClr>
            </a:solidFill>
          </a:ln>
        </p:spPr>
      </p:cxnSp>
      <p:sp>
        <p:nvSpPr>
          <p:cNvPr id="198" name="PlaceHolder 1"/>
          <p:cNvSpPr>
            <a:spLocks noGrp="1"/>
          </p:cNvSpPr>
          <p:nvPr>
            <p:ph type="title"/>
          </p:nvPr>
        </p:nvSpPr>
        <p:spPr>
          <a:xfrm>
            <a:off x="422280" y="4829760"/>
            <a:ext cx="4288680" cy="141264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199" name="PlaceHolder 2"/>
          <p:cNvSpPr>
            <a:spLocks noGrp="1"/>
          </p:cNvSpPr>
          <p:nvPr>
            <p:ph type="body"/>
          </p:nvPr>
        </p:nvSpPr>
        <p:spPr>
          <a:xfrm>
            <a:off x="533520" y="533520"/>
            <a:ext cx="11124720" cy="4013640"/>
          </a:xfrm>
          <a:prstGeom prst="rect">
            <a:avLst/>
          </a:prstGeom>
          <a:blipFill rotWithShape="0">
            <a:blip r:embed="rId2">
              <a:alphaModFix amt="70000"/>
            </a:blip>
            <a:stretch/>
          </a:blipFill>
          <a:ln w="0">
            <a:noFill/>
          </a:ln>
          <a:effectLst>
            <a:outerShdw dist="0" dir="0" blurRad="1778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200" name="PlaceHolder 3"/>
          <p:cNvSpPr>
            <a:spLocks noGrp="1"/>
          </p:cNvSpPr>
          <p:nvPr>
            <p:ph type="ftr" idx="70"/>
          </p:nvPr>
        </p:nvSpPr>
        <p:spPr>
          <a:xfrm>
            <a:off x="434880" y="6426000"/>
            <a:ext cx="42886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01" name="PlaceHolder 4"/>
          <p:cNvSpPr>
            <a:spLocks noGrp="1"/>
          </p:cNvSpPr>
          <p:nvPr>
            <p:ph type="body"/>
          </p:nvPr>
        </p:nvSpPr>
        <p:spPr>
          <a:xfrm>
            <a:off x="5103720" y="4829760"/>
            <a:ext cx="6554520" cy="152928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marL="457200" indent="0" defTabSz="914400">
              <a:lnSpc>
                <a:spcPct val="120000"/>
              </a:lnSpc>
              <a:spcBef>
                <a:spcPts val="499"/>
              </a:spcBef>
              <a:buNone/>
              <a:tabLst>
                <a:tab algn="l" pos="0"/>
              </a:tabLst>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marL="914400" indent="0" defTabSz="914400">
              <a:lnSpc>
                <a:spcPct val="120000"/>
              </a:lnSpc>
              <a:spcBef>
                <a:spcPts val="499"/>
              </a:spcBef>
              <a:buNone/>
              <a:tabLst>
                <a:tab algn="l" pos="0"/>
              </a:tabLst>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marL="1371600" indent="0" defTabSz="914400">
              <a:lnSpc>
                <a:spcPct val="120000"/>
              </a:lnSpc>
              <a:spcBef>
                <a:spcPts val="499"/>
              </a:spcBef>
              <a:buNone/>
              <a:tabLst>
                <a:tab algn="l" pos="0"/>
              </a:tabLst>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marL="1828800" indent="0" defTabSz="914400">
              <a:lnSpc>
                <a:spcPct val="120000"/>
              </a:lnSpc>
              <a:spcBef>
                <a:spcPts val="499"/>
              </a:spcBef>
              <a:buNone/>
              <a:tabLst>
                <a:tab algn="l" pos="0"/>
              </a:tabLst>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202" name="PlaceHolder 5"/>
          <p:cNvSpPr>
            <a:spLocks noGrp="1"/>
          </p:cNvSpPr>
          <p:nvPr>
            <p:ph type="dt" idx="71"/>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03" name="PlaceHolder 6"/>
          <p:cNvSpPr>
            <a:spLocks noGrp="1"/>
          </p:cNvSpPr>
          <p:nvPr>
            <p:ph type="sldNum" idx="72"/>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95" r:id="rId3"/>
  </p:sldLayoutIdLst>
</p:sldMaster>
</file>

<file path=ppt/slideMasters/slideMaster2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04" name="Conector recto 8"/>
          <p:cNvCxnSpPr/>
          <p:nvPr/>
        </p:nvCxnSpPr>
        <p:spPr>
          <a:xfrm>
            <a:off x="530280" y="533160"/>
            <a:ext cx="11125440" cy="360"/>
          </a:xfrm>
          <a:prstGeom prst="straightConnector1">
            <a:avLst/>
          </a:prstGeom>
          <a:ln w="9525">
            <a:solidFill>
              <a:srgbClr val="0f0f0f">
                <a:alpha val="25000"/>
              </a:srgbClr>
            </a:solidFill>
          </a:ln>
        </p:spPr>
      </p:cxnSp>
      <p:sp>
        <p:nvSpPr>
          <p:cNvPr id="205" name="PlaceHolder 1"/>
          <p:cNvSpPr>
            <a:spLocks noGrp="1"/>
          </p:cNvSpPr>
          <p:nvPr>
            <p:ph type="title"/>
          </p:nvPr>
        </p:nvSpPr>
        <p:spPr>
          <a:xfrm>
            <a:off x="419040" y="3910680"/>
            <a:ext cx="3471840" cy="201708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206" name="PlaceHolder 2"/>
          <p:cNvSpPr>
            <a:spLocks noGrp="1"/>
          </p:cNvSpPr>
          <p:nvPr>
            <p:ph type="body"/>
          </p:nvPr>
        </p:nvSpPr>
        <p:spPr>
          <a:xfrm>
            <a:off x="533520" y="533520"/>
            <a:ext cx="11124720" cy="3108600"/>
          </a:xfrm>
          <a:prstGeom prst="rect">
            <a:avLst/>
          </a:prstGeom>
          <a:blipFill rotWithShape="0">
            <a:blip r:embed="rId2">
              <a:alphaModFix amt="70000"/>
            </a:blip>
            <a:stretch/>
          </a:blipFill>
          <a:ln w="0">
            <a:noFill/>
          </a:ln>
          <a:effectLst>
            <a:outerShdw dist="0" dir="0" blurRad="1778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207" name="PlaceHolder 3"/>
          <p:cNvSpPr>
            <a:spLocks noGrp="1"/>
          </p:cNvSpPr>
          <p:nvPr>
            <p:ph type="ftr" idx="73"/>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08" name="PlaceHolder 4"/>
          <p:cNvSpPr>
            <a:spLocks noGrp="1"/>
          </p:cNvSpPr>
          <p:nvPr>
            <p:ph type="body"/>
          </p:nvPr>
        </p:nvSpPr>
        <p:spPr>
          <a:xfrm>
            <a:off x="4419720" y="3912480"/>
            <a:ext cx="7238520" cy="240696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marL="457200" indent="0" defTabSz="914400">
              <a:lnSpc>
                <a:spcPct val="120000"/>
              </a:lnSpc>
              <a:spcBef>
                <a:spcPts val="499"/>
              </a:spcBef>
              <a:buNone/>
              <a:tabLst>
                <a:tab algn="l" pos="0"/>
              </a:tabLst>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marL="914400" indent="0" defTabSz="914400">
              <a:lnSpc>
                <a:spcPct val="120000"/>
              </a:lnSpc>
              <a:spcBef>
                <a:spcPts val="499"/>
              </a:spcBef>
              <a:buNone/>
              <a:tabLst>
                <a:tab algn="l" pos="0"/>
              </a:tabLst>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marL="1371600" indent="0" defTabSz="914400">
              <a:lnSpc>
                <a:spcPct val="120000"/>
              </a:lnSpc>
              <a:spcBef>
                <a:spcPts val="499"/>
              </a:spcBef>
              <a:buNone/>
              <a:tabLst>
                <a:tab algn="l" pos="0"/>
              </a:tabLst>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marL="1828800" indent="0" defTabSz="914400">
              <a:lnSpc>
                <a:spcPct val="120000"/>
              </a:lnSpc>
              <a:spcBef>
                <a:spcPts val="499"/>
              </a:spcBef>
              <a:buNone/>
              <a:tabLst>
                <a:tab algn="l" pos="0"/>
              </a:tabLst>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209" name="PlaceHolder 5"/>
          <p:cNvSpPr>
            <a:spLocks noGrp="1"/>
          </p:cNvSpPr>
          <p:nvPr>
            <p:ph type="dt" idx="74"/>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10" name="PlaceHolder 6"/>
          <p:cNvSpPr>
            <a:spLocks noGrp="1"/>
          </p:cNvSpPr>
          <p:nvPr>
            <p:ph type="sldNum" idx="75"/>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97" r:id="rId3"/>
  </p:sldLayoutIdLst>
</p:sldMaster>
</file>

<file path=ppt/slideMasters/slideMaster2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11" name="Conector recto 8"/>
          <p:cNvCxnSpPr/>
          <p:nvPr/>
        </p:nvCxnSpPr>
        <p:spPr>
          <a:xfrm>
            <a:off x="530280" y="533160"/>
            <a:ext cx="11125440" cy="360"/>
          </a:xfrm>
          <a:prstGeom prst="straightConnector1">
            <a:avLst/>
          </a:prstGeom>
          <a:ln w="9525">
            <a:solidFill>
              <a:srgbClr val="0f0f0f">
                <a:alpha val="25000"/>
              </a:srgbClr>
            </a:solidFill>
          </a:ln>
        </p:spPr>
      </p:cxnSp>
      <p:sp>
        <p:nvSpPr>
          <p:cNvPr id="212" name="PlaceHolder 1"/>
          <p:cNvSpPr>
            <a:spLocks noGrp="1"/>
          </p:cNvSpPr>
          <p:nvPr>
            <p:ph type="title"/>
          </p:nvPr>
        </p:nvSpPr>
        <p:spPr>
          <a:xfrm>
            <a:off x="419040" y="700200"/>
            <a:ext cx="3473280" cy="181512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213" name="PlaceHolder 2"/>
          <p:cNvSpPr>
            <a:spLocks noGrp="1"/>
          </p:cNvSpPr>
          <p:nvPr>
            <p:ph type="body"/>
          </p:nvPr>
        </p:nvSpPr>
        <p:spPr>
          <a:xfrm>
            <a:off x="4419720" y="702360"/>
            <a:ext cx="7238520" cy="224064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marL="457200" indent="0" defTabSz="914400">
              <a:lnSpc>
                <a:spcPct val="120000"/>
              </a:lnSpc>
              <a:spcBef>
                <a:spcPts val="499"/>
              </a:spcBef>
              <a:buNone/>
              <a:tabLst>
                <a:tab algn="l" pos="0"/>
              </a:tabLst>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marL="914400" indent="0" defTabSz="914400">
              <a:lnSpc>
                <a:spcPct val="120000"/>
              </a:lnSpc>
              <a:spcBef>
                <a:spcPts val="499"/>
              </a:spcBef>
              <a:buNone/>
              <a:tabLst>
                <a:tab algn="l" pos="0"/>
              </a:tabLst>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marL="1371600" indent="0" defTabSz="914400">
              <a:lnSpc>
                <a:spcPct val="120000"/>
              </a:lnSpc>
              <a:spcBef>
                <a:spcPts val="499"/>
              </a:spcBef>
              <a:buNone/>
              <a:tabLst>
                <a:tab algn="l" pos="0"/>
              </a:tabLst>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marL="1828800" indent="0" defTabSz="914400">
              <a:lnSpc>
                <a:spcPct val="120000"/>
              </a:lnSpc>
              <a:spcBef>
                <a:spcPts val="499"/>
              </a:spcBef>
              <a:buNone/>
              <a:tabLst>
                <a:tab algn="l" pos="0"/>
              </a:tabLst>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214" name="PlaceHolder 3"/>
          <p:cNvSpPr>
            <a:spLocks noGrp="1"/>
          </p:cNvSpPr>
          <p:nvPr>
            <p:ph type="body"/>
          </p:nvPr>
        </p:nvSpPr>
        <p:spPr>
          <a:xfrm>
            <a:off x="533520" y="3205800"/>
            <a:ext cx="11124720" cy="3118320"/>
          </a:xfrm>
          <a:prstGeom prst="rect">
            <a:avLst/>
          </a:prstGeom>
          <a:blipFill rotWithShape="0">
            <a:blip r:embed="rId2">
              <a:alphaModFix amt="70000"/>
            </a:blip>
            <a:stretch/>
          </a:blipFill>
          <a:ln w="0">
            <a:noFill/>
          </a:ln>
          <a:effectLst>
            <a:outerShdw dist="0" dir="0" blurRad="1778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215" name="PlaceHolder 4"/>
          <p:cNvSpPr>
            <a:spLocks noGrp="1"/>
          </p:cNvSpPr>
          <p:nvPr>
            <p:ph type="ftr" idx="76"/>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16" name="PlaceHolder 5"/>
          <p:cNvSpPr>
            <a:spLocks noGrp="1"/>
          </p:cNvSpPr>
          <p:nvPr>
            <p:ph type="dt" idx="77"/>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17" name="PlaceHolder 6"/>
          <p:cNvSpPr>
            <a:spLocks noGrp="1"/>
          </p:cNvSpPr>
          <p:nvPr>
            <p:ph type="sldNum" idx="78"/>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218" name="Conector recto 6"/>
          <p:cNvCxnSpPr/>
          <p:nvPr/>
        </p:nvCxnSpPr>
        <p:spPr>
          <a:xfrm>
            <a:off x="533160" y="533160"/>
            <a:ext cx="1112580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99" r:id="rId3"/>
  </p:sldLayoutIdLst>
</p:sldMaster>
</file>

<file path=ppt/slideMasters/slideMaster2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19" name="Conector recto 8"/>
          <p:cNvCxnSpPr/>
          <p:nvPr/>
        </p:nvCxnSpPr>
        <p:spPr>
          <a:xfrm>
            <a:off x="530280" y="533160"/>
            <a:ext cx="11125440" cy="360"/>
          </a:xfrm>
          <a:prstGeom prst="straightConnector1">
            <a:avLst/>
          </a:prstGeom>
          <a:ln w="9525">
            <a:solidFill>
              <a:srgbClr val="0f0f0f">
                <a:alpha val="25000"/>
              </a:srgbClr>
            </a:solidFill>
          </a:ln>
        </p:spPr>
      </p:cxnSp>
      <p:sp>
        <p:nvSpPr>
          <p:cNvPr id="220" name="PlaceHolder 1"/>
          <p:cNvSpPr>
            <a:spLocks noGrp="1"/>
          </p:cNvSpPr>
          <p:nvPr>
            <p:ph type="title"/>
          </p:nvPr>
        </p:nvSpPr>
        <p:spPr>
          <a:xfrm>
            <a:off x="419040" y="365760"/>
            <a:ext cx="11243520" cy="9140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221" name="PlaceHolder 2"/>
          <p:cNvSpPr>
            <a:spLocks noGrp="1"/>
          </p:cNvSpPr>
          <p:nvPr>
            <p:ph type="body"/>
          </p:nvPr>
        </p:nvSpPr>
        <p:spPr>
          <a:xfrm>
            <a:off x="530280" y="1720080"/>
            <a:ext cx="6022440" cy="460404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222" name="PlaceHolder 3"/>
          <p:cNvSpPr>
            <a:spLocks noGrp="1"/>
          </p:cNvSpPr>
          <p:nvPr>
            <p:ph type="body"/>
          </p:nvPr>
        </p:nvSpPr>
        <p:spPr>
          <a:xfrm>
            <a:off x="7101360" y="1623600"/>
            <a:ext cx="4556880" cy="47059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223" name="PlaceHolder 4"/>
          <p:cNvSpPr>
            <a:spLocks noGrp="1"/>
          </p:cNvSpPr>
          <p:nvPr>
            <p:ph type="ftr" idx="79"/>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24" name="PlaceHolder 5"/>
          <p:cNvSpPr>
            <a:spLocks noGrp="1"/>
          </p:cNvSpPr>
          <p:nvPr>
            <p:ph type="dt" idx="80"/>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25" name="PlaceHolder 6"/>
          <p:cNvSpPr>
            <a:spLocks noGrp="1"/>
          </p:cNvSpPr>
          <p:nvPr>
            <p:ph type="sldNum" idx="81"/>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226" name="Conector recto 6"/>
          <p:cNvCxnSpPr/>
          <p:nvPr/>
        </p:nvCxnSpPr>
        <p:spPr>
          <a:xfrm>
            <a:off x="530280" y="1353240"/>
            <a:ext cx="1114200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01" r:id="rId3"/>
  </p:sldLayoutIdLst>
</p:sldMaster>
</file>

<file path=ppt/slideMasters/slideMaster2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27" name="Conector recto 8"/>
          <p:cNvCxnSpPr/>
          <p:nvPr/>
        </p:nvCxnSpPr>
        <p:spPr>
          <a:xfrm>
            <a:off x="530280" y="533160"/>
            <a:ext cx="11125440" cy="360"/>
          </a:xfrm>
          <a:prstGeom prst="straightConnector1">
            <a:avLst/>
          </a:prstGeom>
          <a:ln w="9525">
            <a:solidFill>
              <a:srgbClr val="0f0f0f">
                <a:alpha val="25000"/>
              </a:srgbClr>
            </a:solidFill>
          </a:ln>
        </p:spPr>
      </p:cxnSp>
      <p:sp>
        <p:nvSpPr>
          <p:cNvPr id="228" name="PlaceHolder 1"/>
          <p:cNvSpPr>
            <a:spLocks noGrp="1"/>
          </p:cNvSpPr>
          <p:nvPr>
            <p:ph type="title"/>
          </p:nvPr>
        </p:nvSpPr>
        <p:spPr>
          <a:xfrm>
            <a:off x="419760" y="691920"/>
            <a:ext cx="4067280" cy="155916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229" name="PlaceHolder 2"/>
          <p:cNvSpPr>
            <a:spLocks noGrp="1"/>
          </p:cNvSpPr>
          <p:nvPr>
            <p:ph type="body"/>
          </p:nvPr>
        </p:nvSpPr>
        <p:spPr>
          <a:xfrm>
            <a:off x="533520" y="2521800"/>
            <a:ext cx="3885840" cy="3802320"/>
          </a:xfrm>
          <a:prstGeom prst="rect">
            <a:avLst/>
          </a:prstGeom>
          <a:blipFill rotWithShape="0">
            <a:blip r:embed="rId2">
              <a:alphaModFix amt="70000"/>
            </a:blip>
            <a:stretch/>
          </a:blipFill>
          <a:ln w="0">
            <a:noFill/>
          </a:ln>
          <a:effectLst>
            <a:outerShdw dist="0" dir="0" blurRad="1904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230" name="PlaceHolder 3"/>
          <p:cNvSpPr>
            <a:spLocks noGrp="1"/>
          </p:cNvSpPr>
          <p:nvPr>
            <p:ph type="body"/>
          </p:nvPr>
        </p:nvSpPr>
        <p:spPr>
          <a:xfrm>
            <a:off x="4960800" y="694800"/>
            <a:ext cx="6705360" cy="56293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231" name="PlaceHolder 4"/>
          <p:cNvSpPr>
            <a:spLocks noGrp="1"/>
          </p:cNvSpPr>
          <p:nvPr>
            <p:ph type="ftr" idx="82"/>
          </p:nvPr>
        </p:nvSpPr>
        <p:spPr>
          <a:xfrm>
            <a:off x="434880" y="6426000"/>
            <a:ext cx="39844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32" name="PlaceHolder 5"/>
          <p:cNvSpPr>
            <a:spLocks noGrp="1"/>
          </p:cNvSpPr>
          <p:nvPr>
            <p:ph type="dt" idx="83"/>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33" name="PlaceHolder 6"/>
          <p:cNvSpPr>
            <a:spLocks noGrp="1"/>
          </p:cNvSpPr>
          <p:nvPr>
            <p:ph type="sldNum" idx="84"/>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03" r:id="rId3"/>
  </p:sldLayoutIdLst>
</p:sldMaster>
</file>

<file path=ppt/slideMasters/slideMaster2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34" name="Conector recto 8"/>
          <p:cNvCxnSpPr/>
          <p:nvPr/>
        </p:nvCxnSpPr>
        <p:spPr>
          <a:xfrm>
            <a:off x="530280" y="533160"/>
            <a:ext cx="11125440" cy="360"/>
          </a:xfrm>
          <a:prstGeom prst="straightConnector1">
            <a:avLst/>
          </a:prstGeom>
          <a:ln w="9525">
            <a:solidFill>
              <a:srgbClr val="0f0f0f">
                <a:alpha val="25000"/>
              </a:srgbClr>
            </a:solidFill>
          </a:ln>
        </p:spPr>
      </p:cxnSp>
      <p:sp>
        <p:nvSpPr>
          <p:cNvPr id="235" name="PlaceHolder 1"/>
          <p:cNvSpPr>
            <a:spLocks noGrp="1"/>
          </p:cNvSpPr>
          <p:nvPr>
            <p:ph type="title"/>
          </p:nvPr>
        </p:nvSpPr>
        <p:spPr>
          <a:xfrm>
            <a:off x="419040" y="4295880"/>
            <a:ext cx="4000320" cy="188928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236" name="PlaceHolder 2"/>
          <p:cNvSpPr>
            <a:spLocks noGrp="1"/>
          </p:cNvSpPr>
          <p:nvPr>
            <p:ph type="body"/>
          </p:nvPr>
        </p:nvSpPr>
        <p:spPr>
          <a:xfrm>
            <a:off x="533520" y="531720"/>
            <a:ext cx="3885840" cy="3603240"/>
          </a:xfrm>
          <a:prstGeom prst="rect">
            <a:avLst/>
          </a:prstGeom>
          <a:blipFill rotWithShape="0">
            <a:blip r:embed="rId2">
              <a:alphaModFix amt="70000"/>
            </a:blip>
            <a:stretch/>
          </a:blipFill>
          <a:ln w="0">
            <a:noFill/>
          </a:ln>
          <a:effectLst>
            <a:outerShdw dist="0" dir="0" blurRad="1904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237" name="PlaceHolder 3"/>
          <p:cNvSpPr>
            <a:spLocks noGrp="1"/>
          </p:cNvSpPr>
          <p:nvPr>
            <p:ph type="body"/>
          </p:nvPr>
        </p:nvSpPr>
        <p:spPr>
          <a:xfrm>
            <a:off x="4952880" y="694800"/>
            <a:ext cx="6705360" cy="550656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238" name="PlaceHolder 4"/>
          <p:cNvSpPr>
            <a:spLocks noGrp="1"/>
          </p:cNvSpPr>
          <p:nvPr>
            <p:ph type="ftr" idx="85"/>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39" name="PlaceHolder 5"/>
          <p:cNvSpPr>
            <a:spLocks noGrp="1"/>
          </p:cNvSpPr>
          <p:nvPr>
            <p:ph type="dt" idx="86"/>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40" name="PlaceHolder 6"/>
          <p:cNvSpPr>
            <a:spLocks noGrp="1"/>
          </p:cNvSpPr>
          <p:nvPr>
            <p:ph type="sldNum" idx="87"/>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241" name="Conector recto 6"/>
          <p:cNvCxnSpPr/>
          <p:nvPr/>
        </p:nvCxnSpPr>
        <p:spPr>
          <a:xfrm>
            <a:off x="4952880" y="531720"/>
            <a:ext cx="6706080" cy="360"/>
          </a:xfrm>
          <a:prstGeom prst="straightConnector1">
            <a:avLst/>
          </a:prstGeom>
          <a:ln w="9525">
            <a:solidFill>
              <a:srgbClr val="0f0f0f">
                <a:alpha val="25000"/>
              </a:srgbClr>
            </a:solidFill>
          </a:ln>
        </p:spPr>
      </p:cxnSp>
      <p:cxnSp>
        <p:nvCxnSpPr>
          <p:cNvPr id="242" name="Conector recto 7"/>
          <p:cNvCxnSpPr/>
          <p:nvPr/>
        </p:nvCxnSpPr>
        <p:spPr>
          <a:xfrm>
            <a:off x="533160" y="6324480"/>
            <a:ext cx="1112580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05" r:id="rId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16" name="Conector recto 8"/>
          <p:cNvCxnSpPr/>
          <p:nvPr/>
        </p:nvCxnSpPr>
        <p:spPr>
          <a:xfrm>
            <a:off x="530280" y="533160"/>
            <a:ext cx="11125440" cy="360"/>
          </a:xfrm>
          <a:prstGeom prst="straightConnector1">
            <a:avLst/>
          </a:prstGeom>
          <a:ln w="9525">
            <a:solidFill>
              <a:srgbClr val="0f0f0f">
                <a:alpha val="25000"/>
              </a:srgbClr>
            </a:solidFill>
          </a:ln>
        </p:spPr>
      </p:cxnSp>
      <p:sp>
        <p:nvSpPr>
          <p:cNvPr id="17" name="PlaceHolder 1"/>
          <p:cNvSpPr>
            <a:spLocks noGrp="1"/>
          </p:cNvSpPr>
          <p:nvPr>
            <p:ph type="title"/>
          </p:nvPr>
        </p:nvSpPr>
        <p:spPr>
          <a:xfrm>
            <a:off x="402480" y="401400"/>
            <a:ext cx="6516720" cy="2090880"/>
          </a:xfrm>
          <a:prstGeom prst="rect">
            <a:avLst/>
          </a:prstGeom>
          <a:noFill/>
          <a:ln w="0">
            <a:noFill/>
          </a:ln>
        </p:spPr>
        <p:txBody>
          <a:bodyPr lIns="91440" rIns="91440" tIns="45720" bIns="45720" anchor="t">
            <a:normAutofit fontScale="68494" lnSpcReduction="20000"/>
          </a:bodyPr>
          <a:p>
            <a:pPr indent="0" defTabSz="914400">
              <a:lnSpc>
                <a:spcPct val="90000"/>
              </a:lnSpc>
              <a:buNone/>
            </a:pPr>
            <a:r>
              <a:rPr b="0" lang="es" sz="6600" spc="-1" strike="noStrike" cap="all">
                <a:solidFill>
                  <a:schemeClr val="accent1"/>
                </a:solidFill>
                <a:latin typeface="Univers Condensed"/>
              </a:rPr>
              <a:t>Haga </a:t>
            </a:r>
            <a:r>
              <a:rPr b="0" lang="es" sz="6600" spc="-1" strike="noStrike" cap="all">
                <a:solidFill>
                  <a:schemeClr val="accent1"/>
                </a:solidFill>
                <a:latin typeface="Univers Condensed"/>
              </a:rPr>
              <a:t>clic </a:t>
            </a:r>
            <a:r>
              <a:rPr b="0" lang="es" sz="6600" spc="-1" strike="noStrike" cap="all">
                <a:solidFill>
                  <a:schemeClr val="accent1"/>
                </a:solidFill>
                <a:latin typeface="Univers Condensed"/>
              </a:rPr>
              <a:t>para </a:t>
            </a:r>
            <a:r>
              <a:rPr b="0" lang="es" sz="6600" spc="-1" strike="noStrike" cap="all">
                <a:solidFill>
                  <a:schemeClr val="accent1"/>
                </a:solidFill>
                <a:latin typeface="Univers Condensed"/>
              </a:rPr>
              <a:t>modific</a:t>
            </a:r>
            <a:r>
              <a:rPr b="0" lang="es" sz="6600" spc="-1" strike="noStrike" cap="all">
                <a:solidFill>
                  <a:schemeClr val="accent1"/>
                </a:solidFill>
                <a:latin typeface="Univers Condensed"/>
              </a:rPr>
              <a:t>ar el </a:t>
            </a:r>
            <a:r>
              <a:rPr b="0" lang="es" sz="6600" spc="-1" strike="noStrike" cap="all">
                <a:solidFill>
                  <a:schemeClr val="accent1"/>
                </a:solidFill>
                <a:latin typeface="Univers Condensed"/>
              </a:rPr>
              <a:t>estilo </a:t>
            </a:r>
            <a:r>
              <a:rPr b="0" lang="es" sz="6600" spc="-1" strike="noStrike" cap="all">
                <a:solidFill>
                  <a:schemeClr val="accent1"/>
                </a:solidFill>
                <a:latin typeface="Univers Condensed"/>
              </a:rPr>
              <a:t>de </a:t>
            </a:r>
            <a:r>
              <a:rPr b="0" lang="es" sz="6600" spc="-1" strike="noStrike" cap="all">
                <a:solidFill>
                  <a:schemeClr val="accent1"/>
                </a:solidFill>
                <a:latin typeface="Univers Condensed"/>
              </a:rPr>
              <a:t>título </a:t>
            </a:r>
            <a:r>
              <a:rPr b="0" lang="es" sz="6600" spc="-1" strike="noStrike" cap="all">
                <a:solidFill>
                  <a:schemeClr val="accent1"/>
                </a:solidFill>
                <a:latin typeface="Univers Condensed"/>
              </a:rPr>
              <a:t>del </a:t>
            </a:r>
            <a:r>
              <a:rPr b="0" lang="es" sz="6600" spc="-1" strike="noStrike" cap="all">
                <a:solidFill>
                  <a:schemeClr val="accent1"/>
                </a:solidFill>
                <a:latin typeface="Univers Condensed"/>
              </a:rPr>
              <a:t>patrón</a:t>
            </a:r>
            <a:endParaRPr b="0" lang="en-US" sz="6600" spc="-1" strike="noStrike">
              <a:solidFill>
                <a:schemeClr val="dk1"/>
              </a:solidFill>
              <a:latin typeface="Arial Nova Light"/>
            </a:endParaRPr>
          </a:p>
        </p:txBody>
      </p:sp>
      <p:sp>
        <p:nvSpPr>
          <p:cNvPr id="18" name="PlaceHolder 2"/>
          <p:cNvSpPr>
            <a:spLocks noGrp="1"/>
          </p:cNvSpPr>
          <p:nvPr>
            <p:ph type="body"/>
          </p:nvPr>
        </p:nvSpPr>
        <p:spPr>
          <a:xfrm>
            <a:off x="436680" y="2897280"/>
            <a:ext cx="6482520" cy="3279600"/>
          </a:xfrm>
          <a:prstGeom prst="rect">
            <a:avLst/>
          </a:prstGeom>
          <a:noFill/>
          <a:ln w="0">
            <a:noFill/>
          </a:ln>
        </p:spPr>
        <p:txBody>
          <a:bodyPr lIns="91440" rIns="91440" tIns="45720" bIns="45720" anchor="t">
            <a:normAutofit/>
          </a:bodyPr>
          <a:p>
            <a:pPr marL="457200" indent="-457200" defTabSz="914400">
              <a:lnSpc>
                <a:spcPct val="120000"/>
              </a:lnSpc>
              <a:spcBef>
                <a:spcPts val="1001"/>
              </a:spcBef>
              <a:buClr>
                <a:srgbClr val="0f0f0f"/>
              </a:buClr>
              <a:buFont typeface="Univers Condensed"/>
              <a:buAutoNum type="arabicPeriod"/>
            </a:pPr>
            <a:r>
              <a:rPr b="0" lang="es" sz="2000" spc="-1" strike="noStrike">
                <a:solidFill>
                  <a:schemeClr val="dk1"/>
                </a:solidFill>
                <a:latin typeface="Arial Nova Light"/>
              </a:rPr>
              <a:t>Haga clic para modificar los estilos de texto del patrón</a:t>
            </a:r>
            <a:endParaRPr b="0" lang="en-US" sz="2000" spc="-1" strike="noStrike">
              <a:solidFill>
                <a:schemeClr val="dk1"/>
              </a:solidFill>
              <a:latin typeface="Arial Nova Light"/>
            </a:endParaRPr>
          </a:p>
          <a:p>
            <a:pPr lvl="1" marL="800280" indent="-343080" defTabSz="914400">
              <a:lnSpc>
                <a:spcPct val="120000"/>
              </a:lnSpc>
              <a:spcBef>
                <a:spcPts val="499"/>
              </a:spcBef>
              <a:buClr>
                <a:srgbClr val="0f0f0f"/>
              </a:buClr>
              <a:buFont typeface="Univers Condensed"/>
              <a:buAutoNum type="arabicPeriod"/>
            </a:pPr>
            <a:r>
              <a:rPr b="0" lang="es" sz="1800" spc="-1" strike="noStrike">
                <a:solidFill>
                  <a:schemeClr val="dk1"/>
                </a:solidFill>
                <a:latin typeface="Arial Nova Light"/>
              </a:rPr>
              <a:t>Segundo nivel</a:t>
            </a:r>
            <a:endParaRPr b="0" lang="en-US" sz="1800" spc="-1" strike="noStrike">
              <a:solidFill>
                <a:schemeClr val="dk1"/>
              </a:solidFill>
              <a:latin typeface="Arial Nova Light"/>
            </a:endParaRPr>
          </a:p>
          <a:p>
            <a:pPr lvl="2" marL="1257480" indent="-343080" defTabSz="914400">
              <a:lnSpc>
                <a:spcPct val="120000"/>
              </a:lnSpc>
              <a:spcBef>
                <a:spcPts val="499"/>
              </a:spcBef>
              <a:buClr>
                <a:srgbClr val="0f0f0f"/>
              </a:buClr>
              <a:buFont typeface="Univers Condensed"/>
              <a:buAutoNum type="arabicPeriod"/>
            </a:pPr>
            <a:r>
              <a:rPr b="0" lang="es" sz="1600" spc="-1" strike="noStrike">
                <a:solidFill>
                  <a:schemeClr val="dk1"/>
                </a:solidFill>
                <a:latin typeface="Arial Nova Light"/>
              </a:rPr>
              <a:t>Tercer nivel</a:t>
            </a:r>
            <a:endParaRPr b="0" lang="en-US" sz="1600" spc="-1" strike="noStrike">
              <a:solidFill>
                <a:schemeClr val="dk1"/>
              </a:solidFill>
              <a:latin typeface="Arial Nova Light"/>
            </a:endParaRPr>
          </a:p>
          <a:p>
            <a:pPr lvl="3" marL="1714680" indent="-343080" defTabSz="914400">
              <a:lnSpc>
                <a:spcPct val="120000"/>
              </a:lnSpc>
              <a:spcBef>
                <a:spcPts val="499"/>
              </a:spcBef>
              <a:buClr>
                <a:srgbClr val="0f0f0f"/>
              </a:buClr>
              <a:buFont typeface="Univers Condensed"/>
              <a:buAutoNum type="arabicPeriod"/>
            </a:pPr>
            <a:r>
              <a:rPr b="0" lang="es" sz="1600" spc="-1" strike="noStrike">
                <a:solidFill>
                  <a:schemeClr val="dk1"/>
                </a:solidFill>
                <a:latin typeface="Arial Nova Light"/>
              </a:rPr>
              <a:t>Cuarto nivel</a:t>
            </a:r>
            <a:endParaRPr b="0" lang="en-US" sz="1600" spc="-1" strike="noStrike">
              <a:solidFill>
                <a:schemeClr val="dk1"/>
              </a:solidFill>
              <a:latin typeface="Arial Nova Light"/>
            </a:endParaRPr>
          </a:p>
          <a:p>
            <a:pPr lvl="4" marL="2171880" indent="-343080" defTabSz="914400">
              <a:lnSpc>
                <a:spcPct val="120000"/>
              </a:lnSpc>
              <a:spcBef>
                <a:spcPts val="499"/>
              </a:spcBef>
              <a:buClr>
                <a:srgbClr val="0f0f0f"/>
              </a:buClr>
              <a:buFont typeface="Univers Condensed"/>
              <a:buAutoNum type="arabicPeriod"/>
            </a:pPr>
            <a:r>
              <a:rPr b="0" lang="es" sz="1600" spc="-1" strike="noStrike">
                <a:solidFill>
                  <a:schemeClr val="dk1"/>
                </a:solidFill>
                <a:latin typeface="Arial Nova Light"/>
              </a:rPr>
              <a:t>Quinto nivel</a:t>
            </a:r>
            <a:endParaRPr b="0" lang="en-US" sz="1600" spc="-1" strike="noStrike">
              <a:solidFill>
                <a:schemeClr val="dk1"/>
              </a:solidFill>
              <a:latin typeface="Arial Nova Light"/>
            </a:endParaRPr>
          </a:p>
        </p:txBody>
      </p:sp>
      <p:sp>
        <p:nvSpPr>
          <p:cNvPr id="19" name="PlaceHolder 3"/>
          <p:cNvSpPr>
            <a:spLocks noGrp="1"/>
          </p:cNvSpPr>
          <p:nvPr>
            <p:ph type="ftr" idx="7"/>
          </p:nvPr>
        </p:nvSpPr>
        <p:spPr>
          <a:xfrm>
            <a:off x="402480" y="6426000"/>
            <a:ext cx="430272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0" name="PlaceHolder 4"/>
          <p:cNvSpPr>
            <a:spLocks noGrp="1"/>
          </p:cNvSpPr>
          <p:nvPr>
            <p:ph type="dt" idx="8"/>
          </p:nvPr>
        </p:nvSpPr>
        <p:spPr>
          <a:xfrm>
            <a:off x="4896000" y="6416640"/>
            <a:ext cx="141984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1" name="PlaceHolder 5"/>
          <p:cNvSpPr>
            <a:spLocks noGrp="1"/>
          </p:cNvSpPr>
          <p:nvPr>
            <p:ph type="sldNum" idx="9"/>
          </p:nvPr>
        </p:nvSpPr>
        <p:spPr>
          <a:xfrm>
            <a:off x="6316200" y="641664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
        <p:nvSpPr>
          <p:cNvPr id="22" name="PlaceHolder 6"/>
          <p:cNvSpPr>
            <a:spLocks noGrp="1"/>
          </p:cNvSpPr>
          <p:nvPr>
            <p:ph type="body"/>
          </p:nvPr>
        </p:nvSpPr>
        <p:spPr>
          <a:xfrm>
            <a:off x="7620120" y="0"/>
            <a:ext cx="4571640" cy="685764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cxnSp>
        <p:nvCxnSpPr>
          <p:cNvPr id="23" name="Conector recto 8"/>
          <p:cNvCxnSpPr/>
          <p:nvPr/>
        </p:nvCxnSpPr>
        <p:spPr>
          <a:xfrm>
            <a:off x="530280" y="2670480"/>
            <a:ext cx="6402960" cy="360"/>
          </a:xfrm>
          <a:prstGeom prst="straightConnector1">
            <a:avLst/>
          </a:prstGeom>
          <a:ln w="9525">
            <a:solidFill>
              <a:srgbClr val="0f0f0f">
                <a:lumMod val="25000"/>
                <a:lumOff val="75000"/>
              </a:srgbClr>
            </a:solidFill>
          </a:ln>
        </p:spPr>
      </p:cxnSp>
    </p:spTree>
  </p:cSld>
  <p:clrMap bg1="lt1" bg2="lt2" tx1="dk1" tx2="dk2" accent1="accent1" accent2="accent2" accent3="accent3" accent4="accent4" accent5="accent5" accent6="accent6" hlink="hlink" folHlink="folHlink"/>
  <p:sldLayoutIdLst>
    <p:sldLayoutId id="2147483653" r:id="rId3"/>
  </p:sldLayoutIdLst>
</p:sldMaster>
</file>

<file path=ppt/slideMasters/slideMaster3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43" name="Conector recto 8"/>
          <p:cNvCxnSpPr/>
          <p:nvPr/>
        </p:nvCxnSpPr>
        <p:spPr>
          <a:xfrm>
            <a:off x="530280" y="533160"/>
            <a:ext cx="11125440" cy="360"/>
          </a:xfrm>
          <a:prstGeom prst="straightConnector1">
            <a:avLst/>
          </a:prstGeom>
          <a:ln w="9525">
            <a:solidFill>
              <a:srgbClr val="0f0f0f">
                <a:alpha val="25000"/>
              </a:srgbClr>
            </a:solidFill>
          </a:ln>
        </p:spPr>
      </p:cxnSp>
      <p:sp>
        <p:nvSpPr>
          <p:cNvPr id="244" name="PlaceHolder 1"/>
          <p:cNvSpPr>
            <a:spLocks noGrp="1"/>
          </p:cNvSpPr>
          <p:nvPr>
            <p:ph type="title"/>
          </p:nvPr>
        </p:nvSpPr>
        <p:spPr>
          <a:xfrm>
            <a:off x="513000" y="5074560"/>
            <a:ext cx="11165760" cy="1067760"/>
          </a:xfrm>
          <a:prstGeom prst="rect">
            <a:avLst/>
          </a:prstGeom>
          <a:noFill/>
          <a:ln w="0">
            <a:noFill/>
          </a:ln>
        </p:spPr>
        <p:txBody>
          <a:bodyPr lIns="91440" rIns="91440" tIns="45720" bIns="45720" anchor="ctr">
            <a:normAutofit/>
          </a:bodyPr>
          <a:p>
            <a:pPr indent="0" algn="ctr" defTabSz="914400">
              <a:lnSpc>
                <a:spcPct val="90000"/>
              </a:lnSpc>
              <a:buNone/>
            </a:pPr>
            <a:r>
              <a:rPr b="0" lang="es" sz="2800" spc="-1" strike="noStrike" cap="all">
                <a:solidFill>
                  <a:schemeClr val="dk1"/>
                </a:solidFill>
                <a:latin typeface="Univers Condensed"/>
              </a:rPr>
              <a:t>Haga clic para </a:t>
            </a:r>
            <a:r>
              <a:rPr b="0" lang="es" sz="2800" spc="-1" strike="noStrike" cap="all">
                <a:solidFill>
                  <a:schemeClr val="dk1"/>
                </a:solidFill>
                <a:latin typeface="Univers Condensed"/>
              </a:rPr>
              <a:t>editar el texto</a:t>
            </a:r>
            <a:endParaRPr b="0" lang="en-US" sz="2800" spc="-1" strike="noStrike">
              <a:solidFill>
                <a:schemeClr val="dk1"/>
              </a:solidFill>
              <a:latin typeface="Arial Nova Light"/>
            </a:endParaRPr>
          </a:p>
        </p:txBody>
      </p:sp>
      <p:sp>
        <p:nvSpPr>
          <p:cNvPr id="245" name="PlaceHolder 2"/>
          <p:cNvSpPr>
            <a:spLocks noGrp="1"/>
          </p:cNvSpPr>
          <p:nvPr>
            <p:ph type="body"/>
          </p:nvPr>
        </p:nvSpPr>
        <p:spPr>
          <a:xfrm>
            <a:off x="516240" y="495720"/>
            <a:ext cx="11158920" cy="4245480"/>
          </a:xfrm>
          <a:prstGeom prst="rect">
            <a:avLst/>
          </a:prstGeom>
          <a:noFill/>
          <a:ln w="0">
            <a:noFill/>
          </a:ln>
        </p:spPr>
        <p:txBody>
          <a:bodyPr lIns="91440" rIns="91440" tIns="45720" bIns="45720" anchor="ctr">
            <a:normAutofit fontScale="94905"/>
          </a:bodyPr>
          <a:p>
            <a:pPr indent="0" algn="ctr" defTabSz="914400">
              <a:lnSpc>
                <a:spcPct val="90000"/>
              </a:lnSpc>
              <a:spcBef>
                <a:spcPts val="1001"/>
              </a:spcBef>
              <a:buNone/>
              <a:tabLst>
                <a:tab algn="l" pos="0"/>
              </a:tabLst>
            </a:pPr>
            <a:r>
              <a:rPr b="0" lang="es" sz="32000" spc="-1" strike="noStrike">
                <a:solidFill>
                  <a:schemeClr val="accent1"/>
                </a:solidFill>
                <a:latin typeface="Univers Condensed"/>
              </a:rPr>
              <a:t>##%</a:t>
            </a:r>
            <a:endParaRPr b="0" lang="en-US" sz="32000" spc="-1" strike="noStrike">
              <a:solidFill>
                <a:schemeClr val="dk1"/>
              </a:solidFill>
              <a:latin typeface="Arial Nova Light"/>
            </a:endParaRPr>
          </a:p>
        </p:txBody>
      </p:sp>
      <p:sp>
        <p:nvSpPr>
          <p:cNvPr id="246" name="PlaceHolder 3"/>
          <p:cNvSpPr>
            <a:spLocks noGrp="1"/>
          </p:cNvSpPr>
          <p:nvPr>
            <p:ph type="ftr" idx="88"/>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47" name="PlaceHolder 4"/>
          <p:cNvSpPr>
            <a:spLocks noGrp="1"/>
          </p:cNvSpPr>
          <p:nvPr>
            <p:ph type="dt" idx="89"/>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48" name="PlaceHolder 5"/>
          <p:cNvSpPr>
            <a:spLocks noGrp="1"/>
          </p:cNvSpPr>
          <p:nvPr>
            <p:ph type="sldNum" idx="90"/>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249" name="Conector recto 5"/>
          <p:cNvCxnSpPr/>
          <p:nvPr/>
        </p:nvCxnSpPr>
        <p:spPr>
          <a:xfrm>
            <a:off x="530280" y="4839480"/>
            <a:ext cx="11159280" cy="360"/>
          </a:xfrm>
          <a:prstGeom prst="straightConnector1">
            <a:avLst/>
          </a:prstGeom>
          <a:ln w="9525">
            <a:solidFill>
              <a:srgbClr val="0f0f0f">
                <a:alpha val="25000"/>
              </a:srgbClr>
            </a:solidFill>
          </a:ln>
        </p:spPr>
      </p:cxnSp>
      <p:cxnSp>
        <p:nvCxnSpPr>
          <p:cNvPr id="250" name="Conector recto 7"/>
          <p:cNvCxnSpPr/>
          <p:nvPr/>
        </p:nvCxnSpPr>
        <p:spPr>
          <a:xfrm>
            <a:off x="530280" y="6324480"/>
            <a:ext cx="111592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07" r:id="rId2"/>
  </p:sldLayoutIdLst>
</p:sldMaster>
</file>

<file path=ppt/slideMasters/slideMaster3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accent1">
            <a:lumMod val="75000"/>
          </a:schemeClr>
        </a:solidFill>
      </p:bgPr>
    </p:bg>
    <p:spTree>
      <p:nvGrpSpPr>
        <p:cNvPr id="1" name=""/>
        <p:cNvGrpSpPr/>
        <p:nvPr/>
      </p:nvGrpSpPr>
      <p:grpSpPr>
        <a:xfrm>
          <a:off x="0" y="0"/>
          <a:ext cx="0" cy="0"/>
          <a:chOff x="0" y="0"/>
          <a:chExt cx="0" cy="0"/>
        </a:xfrm>
      </p:grpSpPr>
      <p:cxnSp>
        <p:nvCxnSpPr>
          <p:cNvPr id="251" name="Conector recto 8"/>
          <p:cNvCxnSpPr/>
          <p:nvPr/>
        </p:nvCxnSpPr>
        <p:spPr>
          <a:xfrm>
            <a:off x="530280" y="533160"/>
            <a:ext cx="11125440" cy="360"/>
          </a:xfrm>
          <a:prstGeom prst="straightConnector1">
            <a:avLst/>
          </a:prstGeom>
          <a:ln w="9525">
            <a:solidFill>
              <a:srgbClr val="ffffff">
                <a:alpha val="25000"/>
              </a:srgbClr>
            </a:solidFill>
          </a:ln>
        </p:spPr>
      </p:cxnSp>
      <p:sp>
        <p:nvSpPr>
          <p:cNvPr id="252" name="PlaceHolder 1"/>
          <p:cNvSpPr>
            <a:spLocks noGrp="1"/>
          </p:cNvSpPr>
          <p:nvPr>
            <p:ph type="title"/>
          </p:nvPr>
        </p:nvSpPr>
        <p:spPr>
          <a:xfrm>
            <a:off x="513000" y="5074560"/>
            <a:ext cx="11165760" cy="1067760"/>
          </a:xfrm>
          <a:prstGeom prst="rect">
            <a:avLst/>
          </a:prstGeom>
          <a:noFill/>
          <a:ln w="0">
            <a:noFill/>
          </a:ln>
        </p:spPr>
        <p:txBody>
          <a:bodyPr lIns="91440" rIns="91440" tIns="45720" bIns="45720" anchor="ctr">
            <a:normAutofit/>
          </a:bodyPr>
          <a:p>
            <a:pPr indent="0" algn="ctr" defTabSz="914400">
              <a:lnSpc>
                <a:spcPct val="90000"/>
              </a:lnSpc>
              <a:buNone/>
            </a:pPr>
            <a:r>
              <a:rPr b="0" lang="es" sz="2800" spc="-1" strike="noStrike" cap="all">
                <a:solidFill>
                  <a:schemeClr val="dk1"/>
                </a:solidFill>
                <a:latin typeface="Univers Condensed"/>
              </a:rPr>
              <a:t>Haga clic para </a:t>
            </a:r>
            <a:r>
              <a:rPr b="0" lang="es" sz="2800" spc="-1" strike="noStrike" cap="all">
                <a:solidFill>
                  <a:schemeClr val="dk1"/>
                </a:solidFill>
                <a:latin typeface="Univers Condensed"/>
              </a:rPr>
              <a:t>editar el texto</a:t>
            </a:r>
            <a:endParaRPr b="0" lang="en-US" sz="2800" spc="-1" strike="noStrike">
              <a:solidFill>
                <a:schemeClr val="dk1"/>
              </a:solidFill>
              <a:latin typeface="Arial Nova Light"/>
            </a:endParaRPr>
          </a:p>
        </p:txBody>
      </p:sp>
      <p:sp>
        <p:nvSpPr>
          <p:cNvPr id="253" name="PlaceHolder 2"/>
          <p:cNvSpPr>
            <a:spLocks noGrp="1"/>
          </p:cNvSpPr>
          <p:nvPr>
            <p:ph type="body"/>
          </p:nvPr>
        </p:nvSpPr>
        <p:spPr>
          <a:xfrm>
            <a:off x="516240" y="684720"/>
            <a:ext cx="11158920" cy="4229280"/>
          </a:xfrm>
          <a:prstGeom prst="rect">
            <a:avLst/>
          </a:prstGeom>
          <a:noFill/>
          <a:ln w="0">
            <a:noFill/>
          </a:ln>
        </p:spPr>
        <p:txBody>
          <a:bodyPr lIns="91440" rIns="91440" tIns="45720" bIns="45720" anchor="ctr">
            <a:normAutofit fontScale="94686"/>
          </a:bodyPr>
          <a:p>
            <a:pPr indent="0" algn="ctr" defTabSz="914400">
              <a:lnSpc>
                <a:spcPct val="90000"/>
              </a:lnSpc>
              <a:spcBef>
                <a:spcPts val="1001"/>
              </a:spcBef>
              <a:buNone/>
              <a:tabLst>
                <a:tab algn="l" pos="0"/>
              </a:tabLst>
            </a:pPr>
            <a:r>
              <a:rPr b="0" lang="es" sz="32000" spc="-1" strike="noStrike">
                <a:solidFill>
                  <a:schemeClr val="dk1"/>
                </a:solidFill>
                <a:latin typeface="Univers Condensed"/>
              </a:rPr>
              <a:t>##%</a:t>
            </a:r>
            <a:endParaRPr b="0" lang="en-US" sz="32000" spc="-1" strike="noStrike">
              <a:solidFill>
                <a:schemeClr val="dk1"/>
              </a:solidFill>
              <a:latin typeface="Arial Nova Light"/>
            </a:endParaRPr>
          </a:p>
        </p:txBody>
      </p:sp>
      <p:sp>
        <p:nvSpPr>
          <p:cNvPr id="254" name="PlaceHolder 3"/>
          <p:cNvSpPr>
            <a:spLocks noGrp="1"/>
          </p:cNvSpPr>
          <p:nvPr>
            <p:ph type="ftr" idx="91"/>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ffffff"/>
              </a:solidFill>
              <a:latin typeface="Times New Roman"/>
            </a:endParaRPr>
          </a:p>
        </p:txBody>
      </p:sp>
      <p:sp>
        <p:nvSpPr>
          <p:cNvPr id="255" name="PlaceHolder 4"/>
          <p:cNvSpPr>
            <a:spLocks noGrp="1"/>
          </p:cNvSpPr>
          <p:nvPr>
            <p:ph type="dt" idx="92"/>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ffffff"/>
              </a:solidFill>
              <a:latin typeface="Times New Roman"/>
            </a:endParaRPr>
          </a:p>
        </p:txBody>
      </p:sp>
      <p:sp>
        <p:nvSpPr>
          <p:cNvPr id="256" name="PlaceHolder 5"/>
          <p:cNvSpPr>
            <a:spLocks noGrp="1"/>
          </p:cNvSpPr>
          <p:nvPr>
            <p:ph type="sldNum" idx="93"/>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ffffff"/>
              </a:solidFill>
              <a:latin typeface="Times New Roman"/>
            </a:endParaRPr>
          </a:p>
        </p:txBody>
      </p:sp>
      <p:cxnSp>
        <p:nvCxnSpPr>
          <p:cNvPr id="257" name="Conector recto 5"/>
          <p:cNvCxnSpPr/>
          <p:nvPr/>
        </p:nvCxnSpPr>
        <p:spPr>
          <a:xfrm>
            <a:off x="530280" y="4839480"/>
            <a:ext cx="11159280" cy="360"/>
          </a:xfrm>
          <a:prstGeom prst="straightConnector1">
            <a:avLst/>
          </a:prstGeom>
          <a:ln w="9525">
            <a:solidFill>
              <a:srgbClr val="f5f2ed"/>
            </a:solidFill>
          </a:ln>
        </p:spPr>
      </p:cxnSp>
      <p:cxnSp>
        <p:nvCxnSpPr>
          <p:cNvPr id="258" name="Conector recto 7"/>
          <p:cNvCxnSpPr/>
          <p:nvPr/>
        </p:nvCxnSpPr>
        <p:spPr>
          <a:xfrm>
            <a:off x="530280" y="6328440"/>
            <a:ext cx="11159280" cy="360"/>
          </a:xfrm>
          <a:prstGeom prst="straightConnector1">
            <a:avLst/>
          </a:prstGeom>
          <a:ln w="9525">
            <a:solidFill>
              <a:srgbClr val="f5f2ed"/>
            </a:solidFill>
          </a:ln>
        </p:spPr>
      </p:cxnSp>
    </p:spTree>
  </p:cSld>
  <p:clrMap bg1="lt1" bg2="lt2" tx1="dk1" tx2="dk2" accent1="accent1" accent2="accent2" accent3="accent3" accent4="accent4" accent5="accent5" accent6="accent6" hlink="hlink" folHlink="folHlink"/>
  <p:sldLayoutIdLst>
    <p:sldLayoutId id="2147483709" r:id="rId2"/>
  </p:sldLayoutIdLst>
</p:sldMaster>
</file>

<file path=ppt/slideMasters/slideMaster3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59" name="Conector recto 8"/>
          <p:cNvCxnSpPr/>
          <p:nvPr/>
        </p:nvCxnSpPr>
        <p:spPr>
          <a:xfrm>
            <a:off x="530280" y="533160"/>
            <a:ext cx="11125440" cy="360"/>
          </a:xfrm>
          <a:prstGeom prst="straightConnector1">
            <a:avLst/>
          </a:prstGeom>
          <a:ln w="9525">
            <a:solidFill>
              <a:srgbClr val="0f0f0f">
                <a:alpha val="25000"/>
              </a:srgbClr>
            </a:solidFill>
          </a:ln>
        </p:spPr>
      </p:cxnSp>
      <p:sp>
        <p:nvSpPr>
          <p:cNvPr id="260" name="PlaceHolder 1"/>
          <p:cNvSpPr>
            <a:spLocks noGrp="1"/>
          </p:cNvSpPr>
          <p:nvPr>
            <p:ph type="title"/>
          </p:nvPr>
        </p:nvSpPr>
        <p:spPr>
          <a:xfrm>
            <a:off x="8371440" y="1673280"/>
            <a:ext cx="3286800" cy="3510360"/>
          </a:xfrm>
          <a:prstGeom prst="rect">
            <a:avLst/>
          </a:prstGeom>
          <a:noFill/>
          <a:ln w="0">
            <a:noFill/>
          </a:ln>
        </p:spPr>
        <p:txBody>
          <a:bodyPr lIns="91440" rIns="91440" tIns="45720" bIns="45720" anchor="ctr">
            <a:normAutofit/>
          </a:bodyPr>
          <a:p>
            <a:pPr indent="0" defTabSz="914400">
              <a:lnSpc>
                <a:spcPct val="110000"/>
              </a:lnSpc>
              <a:buNone/>
            </a:pPr>
            <a:r>
              <a:rPr b="0" lang="es" sz="2800" spc="-1" strike="noStrike">
                <a:solidFill>
                  <a:schemeClr val="dk1"/>
                </a:solidFill>
                <a:latin typeface="Arial Nova Light"/>
              </a:rPr>
              <a:t>Haga clic para editar el texto</a:t>
            </a:r>
            <a:endParaRPr b="0" lang="en-US" sz="2800" spc="-1" strike="noStrike">
              <a:solidFill>
                <a:schemeClr val="dk1"/>
              </a:solidFill>
              <a:latin typeface="Arial Nova Light"/>
            </a:endParaRPr>
          </a:p>
        </p:txBody>
      </p:sp>
      <p:sp>
        <p:nvSpPr>
          <p:cNvPr id="261" name="PlaceHolder 2"/>
          <p:cNvSpPr>
            <a:spLocks noGrp="1"/>
          </p:cNvSpPr>
          <p:nvPr>
            <p:ph type="body"/>
          </p:nvPr>
        </p:nvSpPr>
        <p:spPr>
          <a:xfrm>
            <a:off x="365760" y="1328400"/>
            <a:ext cx="7445520" cy="4169160"/>
          </a:xfrm>
          <a:prstGeom prst="rect">
            <a:avLst/>
          </a:prstGeom>
          <a:noFill/>
          <a:ln w="0">
            <a:noFill/>
          </a:ln>
        </p:spPr>
        <p:txBody>
          <a:bodyPr lIns="91440" rIns="91440" tIns="45720" bIns="45720" anchor="ctr">
            <a:normAutofit/>
          </a:bodyPr>
          <a:p>
            <a:pPr indent="0" algn="ctr" defTabSz="914400">
              <a:lnSpc>
                <a:spcPct val="110000"/>
              </a:lnSpc>
              <a:spcBef>
                <a:spcPts val="1001"/>
              </a:spcBef>
              <a:buNone/>
              <a:tabLst>
                <a:tab algn="l" pos="0"/>
              </a:tabLst>
            </a:pPr>
            <a:r>
              <a:rPr b="0" lang="es" sz="23700" spc="-1" strike="noStrike">
                <a:solidFill>
                  <a:schemeClr val="accent1"/>
                </a:solidFill>
                <a:latin typeface="Univers Condensed"/>
              </a:rPr>
              <a:t>##%</a:t>
            </a:r>
            <a:endParaRPr b="0" lang="en-US" sz="23700" spc="-1" strike="noStrike">
              <a:solidFill>
                <a:schemeClr val="dk1"/>
              </a:solidFill>
              <a:latin typeface="Arial Nova Light"/>
            </a:endParaRPr>
          </a:p>
        </p:txBody>
      </p:sp>
      <p:sp>
        <p:nvSpPr>
          <p:cNvPr id="262" name="PlaceHolder 3"/>
          <p:cNvSpPr>
            <a:spLocks noGrp="1"/>
          </p:cNvSpPr>
          <p:nvPr>
            <p:ph type="ftr" idx="94"/>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63" name="PlaceHolder 4"/>
          <p:cNvSpPr>
            <a:spLocks noGrp="1"/>
          </p:cNvSpPr>
          <p:nvPr>
            <p:ph type="dt" idx="95"/>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64" name="PlaceHolder 5"/>
          <p:cNvSpPr>
            <a:spLocks noGrp="1"/>
          </p:cNvSpPr>
          <p:nvPr>
            <p:ph type="sldNum" idx="96"/>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265" name="Conector recto 8"/>
          <p:cNvCxnSpPr/>
          <p:nvPr/>
        </p:nvCxnSpPr>
        <p:spPr>
          <a:xfrm>
            <a:off x="516240" y="1198440"/>
            <a:ext cx="11142720" cy="360"/>
          </a:xfrm>
          <a:prstGeom prst="straightConnector1">
            <a:avLst/>
          </a:prstGeom>
          <a:ln w="9525">
            <a:solidFill>
              <a:srgbClr val="0f0f0f">
                <a:alpha val="25000"/>
              </a:srgbClr>
            </a:solidFill>
          </a:ln>
        </p:spPr>
      </p:cxnSp>
      <p:cxnSp>
        <p:nvCxnSpPr>
          <p:cNvPr id="266" name="Conector recto 9"/>
          <p:cNvCxnSpPr/>
          <p:nvPr/>
        </p:nvCxnSpPr>
        <p:spPr>
          <a:xfrm>
            <a:off x="530280" y="5637960"/>
            <a:ext cx="1114956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11" r:id="rId2"/>
  </p:sldLayoutIdLst>
</p:sldMaster>
</file>

<file path=ppt/slideMasters/slideMaster3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accent1">
            <a:lumMod val="75000"/>
          </a:schemeClr>
        </a:solidFill>
      </p:bgPr>
    </p:bg>
    <p:spTree>
      <p:nvGrpSpPr>
        <p:cNvPr id="1" name=""/>
        <p:cNvGrpSpPr/>
        <p:nvPr/>
      </p:nvGrpSpPr>
      <p:grpSpPr>
        <a:xfrm>
          <a:off x="0" y="0"/>
          <a:ext cx="0" cy="0"/>
          <a:chOff x="0" y="0"/>
          <a:chExt cx="0" cy="0"/>
        </a:xfrm>
      </p:grpSpPr>
      <p:cxnSp>
        <p:nvCxnSpPr>
          <p:cNvPr id="267" name="Conector recto 8"/>
          <p:cNvCxnSpPr/>
          <p:nvPr/>
        </p:nvCxnSpPr>
        <p:spPr>
          <a:xfrm>
            <a:off x="530280" y="533160"/>
            <a:ext cx="11125440" cy="360"/>
          </a:xfrm>
          <a:prstGeom prst="straightConnector1">
            <a:avLst/>
          </a:prstGeom>
          <a:ln w="9525">
            <a:solidFill>
              <a:srgbClr val="ffffff">
                <a:alpha val="25000"/>
              </a:srgbClr>
            </a:solidFill>
          </a:ln>
        </p:spPr>
      </p:cxnSp>
      <p:sp>
        <p:nvSpPr>
          <p:cNvPr id="268" name="PlaceHolder 1"/>
          <p:cNvSpPr>
            <a:spLocks noGrp="1"/>
          </p:cNvSpPr>
          <p:nvPr>
            <p:ph type="title"/>
          </p:nvPr>
        </p:nvSpPr>
        <p:spPr>
          <a:xfrm>
            <a:off x="612720" y="-1134000"/>
            <a:ext cx="10652400" cy="91404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269" name="PlaceHolder 2"/>
          <p:cNvSpPr>
            <a:spLocks noGrp="1"/>
          </p:cNvSpPr>
          <p:nvPr>
            <p:ph type="body"/>
          </p:nvPr>
        </p:nvSpPr>
        <p:spPr>
          <a:xfrm>
            <a:off x="411480" y="722520"/>
            <a:ext cx="10762200" cy="5458680"/>
          </a:xfrm>
          <a:prstGeom prst="rect">
            <a:avLst/>
          </a:prstGeom>
          <a:noFill/>
          <a:ln w="0">
            <a:noFill/>
          </a:ln>
        </p:spPr>
        <p:txBody>
          <a:bodyPr lIns="91440" rIns="91440" tIns="45720" bIns="45720" anchor="t">
            <a:normAutofit fontScale="95277"/>
          </a:bodyPr>
          <a:p>
            <a:pPr indent="0" defTabSz="914400">
              <a:lnSpc>
                <a:spcPct val="90000"/>
              </a:lnSpc>
              <a:spcBef>
                <a:spcPts val="1001"/>
              </a:spcBef>
              <a:buNone/>
              <a:tabLst>
                <a:tab algn="l" pos="0"/>
              </a:tabLst>
            </a:pPr>
            <a:r>
              <a:rPr b="0" lang="es" sz="7200" spc="-1" strike="noStrike" cap="all">
                <a:solidFill>
                  <a:schemeClr val="dk1"/>
                </a:solidFill>
                <a:latin typeface="Univers Condensed"/>
              </a:rPr>
              <a:t>Haga clic para editar la afirmación</a:t>
            </a:r>
            <a:endParaRPr b="0" lang="en-US" sz="7200" spc="-1" strike="noStrike">
              <a:solidFill>
                <a:schemeClr val="dk1"/>
              </a:solidFill>
              <a:latin typeface="Arial Nova Light"/>
            </a:endParaRPr>
          </a:p>
          <a:p>
            <a:pPr marL="457200" indent="0" defTabSz="914400">
              <a:lnSpc>
                <a:spcPct val="90000"/>
              </a:lnSpc>
              <a:spcBef>
                <a:spcPts val="499"/>
              </a:spcBef>
              <a:buNone/>
              <a:tabLst>
                <a:tab algn="l" pos="0"/>
              </a:tabLst>
            </a:pPr>
            <a:r>
              <a:rPr b="0" lang="es" sz="6600" spc="-1" strike="noStrike" cap="all">
                <a:solidFill>
                  <a:schemeClr val="dk1"/>
                </a:solidFill>
                <a:latin typeface="Univers Condensed"/>
              </a:rPr>
              <a:t>Segundo nivel</a:t>
            </a:r>
            <a:endParaRPr b="0" lang="en-US" sz="6600" spc="-1" strike="noStrike">
              <a:solidFill>
                <a:schemeClr val="dk1"/>
              </a:solidFill>
              <a:latin typeface="Arial Nova Light"/>
            </a:endParaRPr>
          </a:p>
          <a:p>
            <a:pPr marL="914400" indent="0" defTabSz="914400">
              <a:lnSpc>
                <a:spcPct val="90000"/>
              </a:lnSpc>
              <a:spcBef>
                <a:spcPts val="499"/>
              </a:spcBef>
              <a:buNone/>
              <a:tabLst>
                <a:tab algn="l" pos="0"/>
              </a:tabLst>
            </a:pPr>
            <a:r>
              <a:rPr b="0" lang="es" sz="6000" spc="-1" strike="noStrike" cap="all">
                <a:solidFill>
                  <a:schemeClr val="dk1"/>
                </a:solidFill>
                <a:latin typeface="Univers Condensed"/>
              </a:rPr>
              <a:t>Tercer nivel</a:t>
            </a:r>
            <a:endParaRPr b="0" lang="en-US" sz="6000" spc="-1" strike="noStrike">
              <a:solidFill>
                <a:schemeClr val="dk1"/>
              </a:solidFill>
              <a:latin typeface="Arial Nova Light"/>
            </a:endParaRPr>
          </a:p>
          <a:p>
            <a:pPr marL="1371600" indent="0" defTabSz="914400">
              <a:lnSpc>
                <a:spcPct val="90000"/>
              </a:lnSpc>
              <a:spcBef>
                <a:spcPts val="499"/>
              </a:spcBef>
              <a:buNone/>
              <a:tabLst>
                <a:tab algn="l" pos="0"/>
              </a:tabLst>
            </a:pPr>
            <a:r>
              <a:rPr b="0" lang="es" sz="6000" spc="-1" strike="noStrike" cap="all">
                <a:solidFill>
                  <a:schemeClr val="dk1"/>
                </a:solidFill>
                <a:latin typeface="Univers Condensed"/>
              </a:rPr>
              <a:t>Cuarto nivel</a:t>
            </a:r>
            <a:endParaRPr b="0" lang="en-US" sz="6000" spc="-1" strike="noStrike">
              <a:solidFill>
                <a:schemeClr val="dk1"/>
              </a:solidFill>
              <a:latin typeface="Arial Nova Light"/>
            </a:endParaRPr>
          </a:p>
          <a:p>
            <a:pPr marL="1828800" indent="0" defTabSz="914400">
              <a:lnSpc>
                <a:spcPct val="90000"/>
              </a:lnSpc>
              <a:spcBef>
                <a:spcPts val="499"/>
              </a:spcBef>
              <a:buNone/>
              <a:tabLst>
                <a:tab algn="l" pos="0"/>
              </a:tabLst>
            </a:pPr>
            <a:r>
              <a:rPr b="0" lang="es" sz="6000" spc="-1" strike="noStrike" cap="all">
                <a:solidFill>
                  <a:schemeClr val="dk1"/>
                </a:solidFill>
                <a:latin typeface="Univers Condensed"/>
              </a:rPr>
              <a:t>Quinto nivel</a:t>
            </a:r>
            <a:endParaRPr b="0" lang="en-US" sz="6000" spc="-1" strike="noStrike">
              <a:solidFill>
                <a:schemeClr val="dk1"/>
              </a:solidFill>
              <a:latin typeface="Arial Nova Light"/>
            </a:endParaRPr>
          </a:p>
        </p:txBody>
      </p:sp>
      <p:sp>
        <p:nvSpPr>
          <p:cNvPr id="270" name="PlaceHolder 3"/>
          <p:cNvSpPr>
            <a:spLocks noGrp="1"/>
          </p:cNvSpPr>
          <p:nvPr>
            <p:ph type="ftr" idx="97"/>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ffffff"/>
              </a:solidFill>
              <a:latin typeface="Times New Roman"/>
            </a:endParaRPr>
          </a:p>
        </p:txBody>
      </p:sp>
      <p:sp>
        <p:nvSpPr>
          <p:cNvPr id="271" name="PlaceHolder 4"/>
          <p:cNvSpPr>
            <a:spLocks noGrp="1"/>
          </p:cNvSpPr>
          <p:nvPr>
            <p:ph type="dt" idx="98"/>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ffffff"/>
              </a:solidFill>
              <a:latin typeface="Times New Roman"/>
            </a:endParaRPr>
          </a:p>
        </p:txBody>
      </p:sp>
      <p:sp>
        <p:nvSpPr>
          <p:cNvPr id="272" name="PlaceHolder 5"/>
          <p:cNvSpPr>
            <a:spLocks noGrp="1"/>
          </p:cNvSpPr>
          <p:nvPr>
            <p:ph type="sldNum" idx="99"/>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ffffff"/>
              </a:solidFill>
              <a:latin typeface="Times New Roman"/>
            </a:endParaRPr>
          </a:p>
        </p:txBody>
      </p:sp>
      <p:cxnSp>
        <p:nvCxnSpPr>
          <p:cNvPr id="273" name="Conector recto 7"/>
          <p:cNvCxnSpPr/>
          <p:nvPr/>
        </p:nvCxnSpPr>
        <p:spPr>
          <a:xfrm>
            <a:off x="530280" y="533160"/>
            <a:ext cx="11128680" cy="360"/>
          </a:xfrm>
          <a:prstGeom prst="straightConnector1">
            <a:avLst/>
          </a:prstGeom>
          <a:ln w="9525">
            <a:solidFill>
              <a:srgbClr val="ffffff"/>
            </a:solidFill>
          </a:ln>
        </p:spPr>
      </p:cxnSp>
      <p:cxnSp>
        <p:nvCxnSpPr>
          <p:cNvPr id="274" name="Conector recto 8"/>
          <p:cNvCxnSpPr/>
          <p:nvPr/>
        </p:nvCxnSpPr>
        <p:spPr>
          <a:xfrm>
            <a:off x="530280" y="6324480"/>
            <a:ext cx="11128680" cy="360"/>
          </a:xfrm>
          <a:prstGeom prst="straightConnector1">
            <a:avLst/>
          </a:prstGeom>
          <a:ln w="9525">
            <a:solidFill>
              <a:srgbClr val="ffffff"/>
            </a:solidFill>
          </a:ln>
        </p:spPr>
      </p:cxnSp>
    </p:spTree>
  </p:cSld>
  <p:clrMap bg1="lt1" bg2="lt2" tx1="dk1" tx2="dk2" accent1="accent1" accent2="accent2" accent3="accent3" accent4="accent4" accent5="accent5" accent6="accent6" hlink="hlink" folHlink="folHlink"/>
  <p:sldLayoutIdLst>
    <p:sldLayoutId id="2147483713" r:id="rId2"/>
  </p:sldLayoutIdLst>
</p:sldMaster>
</file>

<file path=ppt/slideMasters/slideMaster3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75" name="Conector recto 8"/>
          <p:cNvCxnSpPr/>
          <p:nvPr/>
        </p:nvCxnSpPr>
        <p:spPr>
          <a:xfrm>
            <a:off x="530280" y="533160"/>
            <a:ext cx="11125440" cy="360"/>
          </a:xfrm>
          <a:prstGeom prst="straightConnector1">
            <a:avLst/>
          </a:prstGeom>
          <a:ln w="9525">
            <a:solidFill>
              <a:srgbClr val="0f0f0f">
                <a:alpha val="25000"/>
              </a:srgbClr>
            </a:solidFill>
          </a:ln>
        </p:spPr>
      </p:cxnSp>
      <p:cxnSp>
        <p:nvCxnSpPr>
          <p:cNvPr id="276" name="Conector recto 6"/>
          <p:cNvCxnSpPr/>
          <p:nvPr/>
        </p:nvCxnSpPr>
        <p:spPr>
          <a:xfrm>
            <a:off x="8173080" y="530280"/>
            <a:ext cx="3485880" cy="360"/>
          </a:xfrm>
          <a:prstGeom prst="straightConnector1">
            <a:avLst/>
          </a:prstGeom>
          <a:ln w="41275">
            <a:solidFill>
              <a:srgbClr val="e45730"/>
            </a:solidFill>
          </a:ln>
        </p:spPr>
      </p:cxnSp>
      <p:cxnSp>
        <p:nvCxnSpPr>
          <p:cNvPr id="277" name="Conector recto 7"/>
          <p:cNvCxnSpPr/>
          <p:nvPr/>
        </p:nvCxnSpPr>
        <p:spPr>
          <a:xfrm>
            <a:off x="8173080" y="5498280"/>
            <a:ext cx="3485880" cy="360"/>
          </a:xfrm>
          <a:prstGeom prst="straightConnector1">
            <a:avLst/>
          </a:prstGeom>
          <a:ln w="9525">
            <a:solidFill>
              <a:srgbClr val="0f0f0f">
                <a:alpha val="25000"/>
              </a:srgbClr>
            </a:solidFill>
          </a:ln>
        </p:spPr>
      </p:cxnSp>
      <p:sp>
        <p:nvSpPr>
          <p:cNvPr id="278" name="PlaceHolder 1"/>
          <p:cNvSpPr>
            <a:spLocks noGrp="1"/>
          </p:cNvSpPr>
          <p:nvPr>
            <p:ph type="title"/>
          </p:nvPr>
        </p:nvSpPr>
        <p:spPr>
          <a:xfrm>
            <a:off x="8043840" y="768240"/>
            <a:ext cx="3685320" cy="2843280"/>
          </a:xfrm>
          <a:prstGeom prst="rect">
            <a:avLst/>
          </a:prstGeom>
          <a:noFill/>
          <a:ln w="0">
            <a:noFill/>
          </a:ln>
        </p:spPr>
        <p:txBody>
          <a:bodyPr lIns="91440" rIns="91440" tIns="45720" bIns="45720" anchor="t">
            <a:normAutofit fontScale="80920" lnSpcReduction="10000"/>
          </a:bodyPr>
          <a:p>
            <a:pPr indent="0" defTabSz="914400">
              <a:lnSpc>
                <a:spcPct val="90000"/>
              </a:lnSpc>
              <a:buNone/>
            </a:pPr>
            <a:r>
              <a:rPr b="0" lang="es" sz="4400" spc="-1" strike="noStrike" cap="all">
                <a:solidFill>
                  <a:schemeClr val="dk1"/>
                </a:solidFill>
                <a:latin typeface="Univers Condensed"/>
              </a:rPr>
              <a:t>Haga clic para modificar el estilo de título del patrón</a:t>
            </a:r>
            <a:endParaRPr b="0" lang="en-US" sz="4400" spc="-1" strike="noStrike">
              <a:solidFill>
                <a:schemeClr val="dk1"/>
              </a:solidFill>
              <a:latin typeface="Arial Nova Light"/>
            </a:endParaRPr>
          </a:p>
        </p:txBody>
      </p:sp>
      <p:sp>
        <p:nvSpPr>
          <p:cNvPr id="279" name="PlaceHolder 2"/>
          <p:cNvSpPr>
            <a:spLocks noGrp="1"/>
          </p:cNvSpPr>
          <p:nvPr>
            <p:ph type="body"/>
          </p:nvPr>
        </p:nvSpPr>
        <p:spPr>
          <a:xfrm>
            <a:off x="0" y="0"/>
            <a:ext cx="7605360" cy="685764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280" name="PlaceHolder 3"/>
          <p:cNvSpPr>
            <a:spLocks noGrp="1"/>
          </p:cNvSpPr>
          <p:nvPr>
            <p:ph type="body"/>
          </p:nvPr>
        </p:nvSpPr>
        <p:spPr>
          <a:xfrm>
            <a:off x="8074080" y="5681160"/>
            <a:ext cx="3655440" cy="663840"/>
          </a:xfrm>
          <a:prstGeom prst="rect">
            <a:avLst/>
          </a:prstGeom>
          <a:noFill/>
          <a:ln w="0">
            <a:noFill/>
          </a:ln>
        </p:spPr>
        <p:txBody>
          <a:bodyPr lIns="91440" rIns="91440" tIns="45720" bIns="45720" anchor="t">
            <a:normAutofit fontScale="87222"/>
          </a:bodyPr>
          <a:p>
            <a:pPr indent="0" defTabSz="914400">
              <a:lnSpc>
                <a:spcPct val="120000"/>
              </a:lnSpc>
              <a:spcBef>
                <a:spcPts val="1001"/>
              </a:spcBef>
              <a:buNone/>
              <a:tabLst>
                <a:tab algn="l" pos="0"/>
              </a:tabLst>
            </a:pPr>
            <a:r>
              <a:rPr b="0" lang="es" sz="1800" spc="-1" strike="noStrike">
                <a:solidFill>
                  <a:schemeClr val="dk1"/>
                </a:solidFill>
                <a:latin typeface="Arial Nova Light"/>
              </a:rPr>
              <a:t>Haga clic para modificar los estilos de texto del patrón</a:t>
            </a:r>
            <a:endParaRPr b="0" lang="en-US" sz="1800" spc="-1" strike="noStrike">
              <a:solidFill>
                <a:schemeClr val="dk1"/>
              </a:solidFill>
              <a:latin typeface="Arial Nova Light"/>
            </a:endParaRPr>
          </a:p>
        </p:txBody>
      </p:sp>
      <p:sp>
        <p:nvSpPr>
          <p:cNvPr id="281" name="PlaceHolder 4"/>
          <p:cNvSpPr>
            <a:spLocks noGrp="1"/>
          </p:cNvSpPr>
          <p:nvPr>
            <p:ph type="ftr" idx="100"/>
          </p:nvPr>
        </p:nvSpPr>
        <p:spPr>
          <a:xfrm>
            <a:off x="8074080" y="6426000"/>
            <a:ext cx="229464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82" name="PlaceHolder 5"/>
          <p:cNvSpPr>
            <a:spLocks noGrp="1"/>
          </p:cNvSpPr>
          <p:nvPr>
            <p:ph type="dt" idx="101"/>
          </p:nvPr>
        </p:nvSpPr>
        <p:spPr>
          <a:xfrm>
            <a:off x="10298160" y="6426000"/>
            <a:ext cx="8755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83" name="PlaceHolder 6"/>
          <p:cNvSpPr>
            <a:spLocks noGrp="1"/>
          </p:cNvSpPr>
          <p:nvPr>
            <p:ph type="sldNum" idx="102"/>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15" r:id="rId3"/>
  </p:sldLayoutIdLst>
</p:sldMaster>
</file>

<file path=ppt/slideMasters/slideMaster3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84" name="Conector recto 8"/>
          <p:cNvCxnSpPr/>
          <p:nvPr/>
        </p:nvCxnSpPr>
        <p:spPr>
          <a:xfrm>
            <a:off x="530280" y="533160"/>
            <a:ext cx="11125440" cy="360"/>
          </a:xfrm>
          <a:prstGeom prst="straightConnector1">
            <a:avLst/>
          </a:prstGeom>
          <a:ln w="9525">
            <a:solidFill>
              <a:srgbClr val="0f0f0f">
                <a:alpha val="25000"/>
              </a:srgbClr>
            </a:solidFill>
          </a:ln>
        </p:spPr>
      </p:cxnSp>
      <p:sp>
        <p:nvSpPr>
          <p:cNvPr id="285" name="PlaceHolder 1"/>
          <p:cNvSpPr>
            <a:spLocks noGrp="1"/>
          </p:cNvSpPr>
          <p:nvPr>
            <p:ph type="title"/>
          </p:nvPr>
        </p:nvSpPr>
        <p:spPr>
          <a:xfrm>
            <a:off x="612720" y="-1134000"/>
            <a:ext cx="10652400" cy="91404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286" name="PlaceHolder 2"/>
          <p:cNvSpPr>
            <a:spLocks noGrp="1"/>
          </p:cNvSpPr>
          <p:nvPr>
            <p:ph type="body"/>
          </p:nvPr>
        </p:nvSpPr>
        <p:spPr>
          <a:xfrm>
            <a:off x="430560" y="717840"/>
            <a:ext cx="10758600" cy="5457960"/>
          </a:xfrm>
          <a:prstGeom prst="rect">
            <a:avLst/>
          </a:prstGeom>
          <a:noFill/>
          <a:ln w="0">
            <a:noFill/>
          </a:ln>
        </p:spPr>
        <p:txBody>
          <a:bodyPr lIns="91440" rIns="91440" tIns="45720" bIns="45720" anchor="t">
            <a:normAutofit fontScale="90833"/>
          </a:bodyPr>
          <a:p>
            <a:pPr marL="228600" indent="-228600" defTabSz="914400">
              <a:lnSpc>
                <a:spcPct val="90000"/>
              </a:lnSpc>
              <a:buNone/>
              <a:tabLst>
                <a:tab algn="l" pos="0"/>
              </a:tabLst>
            </a:pPr>
            <a:r>
              <a:rPr b="0" lang="es" sz="7200" spc="-1" strike="noStrike" cap="all">
                <a:solidFill>
                  <a:schemeClr val="accent1"/>
                </a:solidFill>
                <a:latin typeface="Univers Condensed"/>
              </a:rPr>
              <a:t>Haga clic para editar la afirmación</a:t>
            </a:r>
            <a:endParaRPr b="0" lang="en-US" sz="7200" spc="-1" strike="noStrike">
              <a:solidFill>
                <a:schemeClr val="dk1"/>
              </a:solidFill>
              <a:latin typeface="Arial Nova Light"/>
            </a:endParaRPr>
          </a:p>
          <a:p>
            <a:pPr marL="457200" indent="0" defTabSz="914400">
              <a:lnSpc>
                <a:spcPct val="90000"/>
              </a:lnSpc>
              <a:spcBef>
                <a:spcPts val="1001"/>
              </a:spcBef>
              <a:buNone/>
              <a:tabLst>
                <a:tab algn="l" pos="0"/>
              </a:tabLst>
            </a:pPr>
            <a:r>
              <a:rPr b="0" lang="es" sz="6600" spc="-1" strike="noStrike" cap="all">
                <a:solidFill>
                  <a:schemeClr val="accent1"/>
                </a:solidFill>
                <a:latin typeface="Univers Condensed"/>
              </a:rPr>
              <a:t>Segundo nivel</a:t>
            </a:r>
            <a:endParaRPr b="0" lang="en-US" sz="6600" spc="-1" strike="noStrike">
              <a:solidFill>
                <a:schemeClr val="dk1"/>
              </a:solidFill>
              <a:latin typeface="Arial Nova Light"/>
            </a:endParaRPr>
          </a:p>
          <a:p>
            <a:pPr marL="914400" indent="0" defTabSz="914400">
              <a:lnSpc>
                <a:spcPct val="90000"/>
              </a:lnSpc>
              <a:spcBef>
                <a:spcPts val="1001"/>
              </a:spcBef>
              <a:buNone/>
              <a:tabLst>
                <a:tab algn="l" pos="0"/>
              </a:tabLst>
            </a:pPr>
            <a:r>
              <a:rPr b="0" lang="es" sz="6000" spc="-1" strike="noStrike" cap="all">
                <a:solidFill>
                  <a:schemeClr val="accent1"/>
                </a:solidFill>
                <a:latin typeface="Univers Condensed"/>
              </a:rPr>
              <a:t>Tercer nivel</a:t>
            </a:r>
            <a:endParaRPr b="0" lang="en-US" sz="6000" spc="-1" strike="noStrike">
              <a:solidFill>
                <a:schemeClr val="dk1"/>
              </a:solidFill>
              <a:latin typeface="Arial Nova Light"/>
            </a:endParaRPr>
          </a:p>
          <a:p>
            <a:pPr marL="1371600" indent="0" defTabSz="914400">
              <a:lnSpc>
                <a:spcPct val="90000"/>
              </a:lnSpc>
              <a:spcBef>
                <a:spcPts val="1001"/>
              </a:spcBef>
              <a:buNone/>
              <a:tabLst>
                <a:tab algn="l" pos="0"/>
              </a:tabLst>
            </a:pPr>
            <a:r>
              <a:rPr b="0" lang="es" sz="6000" spc="-1" strike="noStrike" cap="all">
                <a:solidFill>
                  <a:schemeClr val="accent1"/>
                </a:solidFill>
                <a:latin typeface="Univers Condensed"/>
              </a:rPr>
              <a:t>Cuarto nivel</a:t>
            </a:r>
            <a:endParaRPr b="0" lang="en-US" sz="6000" spc="-1" strike="noStrike">
              <a:solidFill>
                <a:schemeClr val="dk1"/>
              </a:solidFill>
              <a:latin typeface="Arial Nova Light"/>
            </a:endParaRPr>
          </a:p>
          <a:p>
            <a:pPr marL="1828800" indent="0" defTabSz="914400">
              <a:lnSpc>
                <a:spcPct val="90000"/>
              </a:lnSpc>
              <a:spcBef>
                <a:spcPts val="1001"/>
              </a:spcBef>
              <a:buNone/>
              <a:tabLst>
                <a:tab algn="l" pos="0"/>
              </a:tabLst>
            </a:pPr>
            <a:r>
              <a:rPr b="0" lang="es" sz="6000" spc="-1" strike="noStrike" cap="all">
                <a:solidFill>
                  <a:schemeClr val="accent1"/>
                </a:solidFill>
                <a:latin typeface="Univers Condensed"/>
              </a:rPr>
              <a:t>Quinto nivel</a:t>
            </a:r>
            <a:endParaRPr b="0" lang="en-US" sz="6000" spc="-1" strike="noStrike">
              <a:solidFill>
                <a:schemeClr val="dk1"/>
              </a:solidFill>
              <a:latin typeface="Arial Nova Light"/>
            </a:endParaRPr>
          </a:p>
        </p:txBody>
      </p:sp>
      <p:sp>
        <p:nvSpPr>
          <p:cNvPr id="287" name="PlaceHolder 3"/>
          <p:cNvSpPr>
            <a:spLocks noGrp="1"/>
          </p:cNvSpPr>
          <p:nvPr>
            <p:ph type="ftr" idx="103"/>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88" name="PlaceHolder 4"/>
          <p:cNvSpPr>
            <a:spLocks noGrp="1"/>
          </p:cNvSpPr>
          <p:nvPr>
            <p:ph type="dt" idx="104"/>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89" name="PlaceHolder 5"/>
          <p:cNvSpPr>
            <a:spLocks noGrp="1"/>
          </p:cNvSpPr>
          <p:nvPr>
            <p:ph type="sldNum" idx="105"/>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290" name="Conector recto 7"/>
          <p:cNvCxnSpPr/>
          <p:nvPr/>
        </p:nvCxnSpPr>
        <p:spPr>
          <a:xfrm>
            <a:off x="530280" y="530280"/>
            <a:ext cx="11128680" cy="360"/>
          </a:xfrm>
          <a:prstGeom prst="straightConnector1">
            <a:avLst/>
          </a:prstGeom>
          <a:ln w="9525">
            <a:solidFill>
              <a:srgbClr val="0f0f0f">
                <a:alpha val="25000"/>
              </a:srgbClr>
            </a:solidFill>
          </a:ln>
        </p:spPr>
      </p:cxnSp>
      <p:cxnSp>
        <p:nvCxnSpPr>
          <p:cNvPr id="291" name="Conector recto 8"/>
          <p:cNvCxnSpPr/>
          <p:nvPr/>
        </p:nvCxnSpPr>
        <p:spPr>
          <a:xfrm>
            <a:off x="530280" y="6324480"/>
            <a:ext cx="111286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17" r:id="rId2"/>
  </p:sldLayoutIdLst>
</p:sldMaster>
</file>

<file path=ppt/slideMasters/slideMaster3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92" name="Conector recto 8"/>
          <p:cNvCxnSpPr/>
          <p:nvPr/>
        </p:nvCxnSpPr>
        <p:spPr>
          <a:xfrm>
            <a:off x="530280" y="533160"/>
            <a:ext cx="11125440" cy="360"/>
          </a:xfrm>
          <a:prstGeom prst="straightConnector1">
            <a:avLst/>
          </a:prstGeom>
          <a:ln w="9525">
            <a:solidFill>
              <a:srgbClr val="0f0f0f">
                <a:alpha val="25000"/>
              </a:srgbClr>
            </a:solidFill>
          </a:ln>
        </p:spPr>
      </p:cxnSp>
      <p:sp>
        <p:nvSpPr>
          <p:cNvPr id="293" name="PlaceHolder 1"/>
          <p:cNvSpPr>
            <a:spLocks noGrp="1"/>
          </p:cNvSpPr>
          <p:nvPr>
            <p:ph type="title"/>
          </p:nvPr>
        </p:nvSpPr>
        <p:spPr>
          <a:xfrm>
            <a:off x="612720" y="-1134000"/>
            <a:ext cx="10652400" cy="91404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294" name="PlaceHolder 2"/>
          <p:cNvSpPr>
            <a:spLocks noGrp="1"/>
          </p:cNvSpPr>
          <p:nvPr>
            <p:ph type="body"/>
          </p:nvPr>
        </p:nvSpPr>
        <p:spPr>
          <a:xfrm>
            <a:off x="1450440" y="1828800"/>
            <a:ext cx="9290520" cy="3132360"/>
          </a:xfrm>
          <a:prstGeom prst="rect">
            <a:avLst/>
          </a:prstGeom>
          <a:noFill/>
          <a:ln w="0">
            <a:noFill/>
          </a:ln>
        </p:spPr>
        <p:txBody>
          <a:bodyPr lIns="91440" rIns="91440" tIns="45720" bIns="45720" anchor="ctr">
            <a:normAutofit fontScale="84259" lnSpcReduction="20000"/>
          </a:bodyPr>
          <a:p>
            <a:pPr indent="0" algn="ctr" defTabSz="914400">
              <a:lnSpc>
                <a:spcPct val="100000"/>
              </a:lnSpc>
              <a:spcBef>
                <a:spcPts val="1001"/>
              </a:spcBef>
              <a:buNone/>
              <a:tabLst>
                <a:tab algn="l" pos="0"/>
              </a:tabLst>
            </a:pPr>
            <a:r>
              <a:rPr b="0" lang="es" sz="5400" spc="-1" strike="noStrike">
                <a:solidFill>
                  <a:schemeClr val="accent1"/>
                </a:solidFill>
                <a:latin typeface="Arial Nova Light"/>
              </a:rPr>
              <a:t>Haga clic para editar la afirmación</a:t>
            </a:r>
            <a:endParaRPr b="0" lang="en-US" sz="5400" spc="-1" strike="noStrike">
              <a:solidFill>
                <a:schemeClr val="dk1"/>
              </a:solidFill>
              <a:latin typeface="Arial Nova Light"/>
            </a:endParaRPr>
          </a:p>
          <a:p>
            <a:pPr marL="228600" indent="0" algn="ctr" defTabSz="914400">
              <a:lnSpc>
                <a:spcPct val="100000"/>
              </a:lnSpc>
              <a:spcBef>
                <a:spcPts val="499"/>
              </a:spcBef>
              <a:buNone/>
              <a:tabLst>
                <a:tab algn="l" pos="0"/>
              </a:tabLst>
            </a:pPr>
            <a:r>
              <a:rPr b="0" lang="es" sz="4800" spc="-1" strike="noStrike">
                <a:solidFill>
                  <a:schemeClr val="accent1"/>
                </a:solidFill>
                <a:latin typeface="Arial Nova Light"/>
              </a:rPr>
              <a:t>Segundo nivel</a:t>
            </a:r>
            <a:endParaRPr b="0" lang="en-US" sz="4800" spc="-1" strike="noStrike">
              <a:solidFill>
                <a:schemeClr val="dk1"/>
              </a:solidFill>
              <a:latin typeface="Arial Nova Light"/>
            </a:endParaRPr>
          </a:p>
          <a:p>
            <a:pPr marL="457200" indent="0" algn="ctr" defTabSz="914400">
              <a:lnSpc>
                <a:spcPct val="100000"/>
              </a:lnSpc>
              <a:spcBef>
                <a:spcPts val="499"/>
              </a:spcBef>
              <a:buNone/>
              <a:tabLst>
                <a:tab algn="l" pos="0"/>
              </a:tabLst>
            </a:pPr>
            <a:r>
              <a:rPr b="0" lang="es" sz="4400" spc="-1" strike="noStrike">
                <a:solidFill>
                  <a:schemeClr val="accent1"/>
                </a:solidFill>
                <a:latin typeface="Arial Nova Light"/>
              </a:rPr>
              <a:t>Tercer nivel</a:t>
            </a:r>
            <a:endParaRPr b="0" lang="en-US" sz="4400" spc="-1" strike="noStrike">
              <a:solidFill>
                <a:schemeClr val="dk1"/>
              </a:solidFill>
              <a:latin typeface="Arial Nova Light"/>
            </a:endParaRPr>
          </a:p>
          <a:p>
            <a:pPr marL="685800" indent="0" algn="ctr" defTabSz="914400">
              <a:lnSpc>
                <a:spcPct val="100000"/>
              </a:lnSpc>
              <a:spcBef>
                <a:spcPts val="499"/>
              </a:spcBef>
              <a:buNone/>
              <a:tabLst>
                <a:tab algn="l" pos="0"/>
              </a:tabLst>
            </a:pPr>
            <a:r>
              <a:rPr b="0" lang="es" sz="4000" spc="-1" strike="noStrike">
                <a:solidFill>
                  <a:schemeClr val="accent1"/>
                </a:solidFill>
                <a:latin typeface="Arial Nova Light"/>
              </a:rPr>
              <a:t>Cuarto nivel</a:t>
            </a:r>
            <a:endParaRPr b="0" lang="en-US" sz="4000" spc="-1" strike="noStrike">
              <a:solidFill>
                <a:schemeClr val="dk1"/>
              </a:solidFill>
              <a:latin typeface="Arial Nova Light"/>
            </a:endParaRPr>
          </a:p>
          <a:p>
            <a:pPr marL="914400" indent="0" algn="ctr" defTabSz="914400">
              <a:lnSpc>
                <a:spcPct val="100000"/>
              </a:lnSpc>
              <a:spcBef>
                <a:spcPts val="499"/>
              </a:spcBef>
              <a:buNone/>
              <a:tabLst>
                <a:tab algn="l" pos="0"/>
              </a:tabLst>
            </a:pPr>
            <a:r>
              <a:rPr b="0" lang="es" sz="3600" spc="-1" strike="noStrike">
                <a:solidFill>
                  <a:schemeClr val="accent1"/>
                </a:solidFill>
                <a:latin typeface="Arial Nova Light"/>
              </a:rPr>
              <a:t>Quinto nivel</a:t>
            </a:r>
            <a:endParaRPr b="0" lang="en-US" sz="3600" spc="-1" strike="noStrike">
              <a:solidFill>
                <a:schemeClr val="dk1"/>
              </a:solidFill>
              <a:latin typeface="Arial Nova Light"/>
            </a:endParaRPr>
          </a:p>
        </p:txBody>
      </p:sp>
      <p:sp>
        <p:nvSpPr>
          <p:cNvPr id="295" name="PlaceHolder 3"/>
          <p:cNvSpPr>
            <a:spLocks noGrp="1"/>
          </p:cNvSpPr>
          <p:nvPr>
            <p:ph type="ftr" idx="106"/>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96" name="PlaceHolder 4"/>
          <p:cNvSpPr>
            <a:spLocks noGrp="1"/>
          </p:cNvSpPr>
          <p:nvPr>
            <p:ph type="dt" idx="107"/>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297" name="PlaceHolder 5"/>
          <p:cNvSpPr>
            <a:spLocks noGrp="1"/>
          </p:cNvSpPr>
          <p:nvPr>
            <p:ph type="sldNum" idx="108"/>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298" name="Conector recto 5"/>
          <p:cNvCxnSpPr/>
          <p:nvPr/>
        </p:nvCxnSpPr>
        <p:spPr>
          <a:xfrm>
            <a:off x="1405440" y="1164240"/>
            <a:ext cx="9387000" cy="360"/>
          </a:xfrm>
          <a:prstGeom prst="straightConnector1">
            <a:avLst/>
          </a:prstGeom>
          <a:ln w="9525">
            <a:solidFill>
              <a:srgbClr val="0f0f0f">
                <a:alpha val="25000"/>
              </a:srgbClr>
            </a:solidFill>
          </a:ln>
        </p:spPr>
      </p:cxnSp>
      <p:cxnSp>
        <p:nvCxnSpPr>
          <p:cNvPr id="299" name="Conector recto 7"/>
          <p:cNvCxnSpPr/>
          <p:nvPr/>
        </p:nvCxnSpPr>
        <p:spPr>
          <a:xfrm>
            <a:off x="1399680" y="5693400"/>
            <a:ext cx="938700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19" r:id="rId2"/>
  </p:sldLayoutIdLst>
</p:sldMaster>
</file>

<file path=ppt/slideMasters/slideMaster3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00" name="Conector recto 8"/>
          <p:cNvCxnSpPr/>
          <p:nvPr/>
        </p:nvCxnSpPr>
        <p:spPr>
          <a:xfrm>
            <a:off x="530280" y="533160"/>
            <a:ext cx="11125440" cy="360"/>
          </a:xfrm>
          <a:prstGeom prst="straightConnector1">
            <a:avLst/>
          </a:prstGeom>
          <a:ln w="9525">
            <a:solidFill>
              <a:srgbClr val="0f0f0f">
                <a:alpha val="25000"/>
              </a:srgbClr>
            </a:solidFill>
          </a:ln>
        </p:spPr>
      </p:cxnSp>
      <p:sp>
        <p:nvSpPr>
          <p:cNvPr id="301" name="PlaceHolder 1"/>
          <p:cNvSpPr>
            <a:spLocks noGrp="1"/>
          </p:cNvSpPr>
          <p:nvPr>
            <p:ph type="title"/>
          </p:nvPr>
        </p:nvSpPr>
        <p:spPr>
          <a:xfrm>
            <a:off x="1359720" y="5486400"/>
            <a:ext cx="9471960" cy="939240"/>
          </a:xfrm>
          <a:prstGeom prst="rect">
            <a:avLst/>
          </a:prstGeom>
          <a:noFill/>
          <a:ln w="0">
            <a:noFill/>
          </a:ln>
        </p:spPr>
        <p:txBody>
          <a:bodyPr lIns="91440" rIns="91440" tIns="45720" bIns="45720" anchor="ctr">
            <a:normAutofit/>
          </a:bodyPr>
          <a:p>
            <a:pPr marL="137160" indent="-137160" algn="ctr" defTabSz="914400">
              <a:lnSpc>
                <a:spcPct val="100000"/>
              </a:lnSpc>
              <a:buNone/>
              <a:tabLst>
                <a:tab algn="l" pos="0"/>
              </a:tabLst>
            </a:pPr>
            <a:r>
              <a:rPr b="0" lang="es" sz="1800" spc="-1" strike="noStrike" cap="all">
                <a:solidFill>
                  <a:schemeClr val="dk1"/>
                </a:solidFill>
                <a:latin typeface="Univers Condensed"/>
              </a:rPr>
              <a:t>Autor de la cita</a:t>
            </a:r>
            <a:endParaRPr b="0" lang="en-US" sz="1800" spc="-1" strike="noStrike">
              <a:solidFill>
                <a:schemeClr val="dk1"/>
              </a:solidFill>
              <a:latin typeface="Arial Nova Light"/>
            </a:endParaRPr>
          </a:p>
        </p:txBody>
      </p:sp>
      <p:sp>
        <p:nvSpPr>
          <p:cNvPr id="302" name="PlaceHolder 2"/>
          <p:cNvSpPr>
            <a:spLocks noGrp="1"/>
          </p:cNvSpPr>
          <p:nvPr>
            <p:ph type="body"/>
          </p:nvPr>
        </p:nvSpPr>
        <p:spPr>
          <a:xfrm>
            <a:off x="1359720" y="667440"/>
            <a:ext cx="9413280" cy="4010760"/>
          </a:xfrm>
          <a:prstGeom prst="rect">
            <a:avLst/>
          </a:prstGeom>
          <a:noFill/>
          <a:ln w="0">
            <a:noFill/>
          </a:ln>
        </p:spPr>
        <p:txBody>
          <a:bodyPr lIns="91440" rIns="91440" tIns="45720" bIns="45720" anchor="ctr">
            <a:normAutofit/>
          </a:bodyPr>
          <a:p>
            <a:pPr indent="0" algn="ctr" defTabSz="914400">
              <a:lnSpc>
                <a:spcPct val="100000"/>
              </a:lnSpc>
              <a:spcBef>
                <a:spcPts val="1001"/>
              </a:spcBef>
              <a:buNone/>
              <a:tabLst>
                <a:tab algn="l" pos="0"/>
              </a:tabLst>
            </a:pPr>
            <a:r>
              <a:rPr b="0" lang="es" sz="4400" spc="49" strike="noStrike">
                <a:solidFill>
                  <a:schemeClr val="accent1"/>
                </a:solidFill>
                <a:latin typeface="Arial Nova Light"/>
              </a:rPr>
              <a:t>Haga clic para editar la cita</a:t>
            </a:r>
            <a:endParaRPr b="0" lang="en-US" sz="4400" spc="-1" strike="noStrike">
              <a:solidFill>
                <a:schemeClr val="dk1"/>
              </a:solidFill>
              <a:latin typeface="Arial Nova Light"/>
            </a:endParaRPr>
          </a:p>
        </p:txBody>
      </p:sp>
      <p:sp>
        <p:nvSpPr>
          <p:cNvPr id="303" name="PlaceHolder 3"/>
          <p:cNvSpPr>
            <a:spLocks noGrp="1"/>
          </p:cNvSpPr>
          <p:nvPr>
            <p:ph type="ftr" idx="109"/>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04" name="PlaceHolder 4"/>
          <p:cNvSpPr>
            <a:spLocks noGrp="1"/>
          </p:cNvSpPr>
          <p:nvPr>
            <p:ph type="dt" idx="110"/>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05" name="PlaceHolder 5"/>
          <p:cNvSpPr>
            <a:spLocks noGrp="1"/>
          </p:cNvSpPr>
          <p:nvPr>
            <p:ph type="sldNum" idx="111"/>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306" name="Conector recto 4"/>
          <p:cNvCxnSpPr/>
          <p:nvPr/>
        </p:nvCxnSpPr>
        <p:spPr>
          <a:xfrm>
            <a:off x="1399680" y="5178600"/>
            <a:ext cx="938700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21" r:id="rId2"/>
  </p:sldLayoutIdLst>
</p:sldMaster>
</file>

<file path=ppt/slideMasters/slideMaster3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07" name="Conector recto 8"/>
          <p:cNvCxnSpPr/>
          <p:nvPr/>
        </p:nvCxnSpPr>
        <p:spPr>
          <a:xfrm>
            <a:off x="530280" y="533160"/>
            <a:ext cx="11125440" cy="360"/>
          </a:xfrm>
          <a:prstGeom prst="straightConnector1">
            <a:avLst/>
          </a:prstGeom>
          <a:ln w="9525">
            <a:solidFill>
              <a:srgbClr val="0f0f0f">
                <a:alpha val="25000"/>
              </a:srgbClr>
            </a:solidFill>
          </a:ln>
        </p:spPr>
      </p:cxnSp>
      <p:sp>
        <p:nvSpPr>
          <p:cNvPr id="308" name="PlaceHolder 1"/>
          <p:cNvSpPr>
            <a:spLocks noGrp="1"/>
          </p:cNvSpPr>
          <p:nvPr>
            <p:ph type="title"/>
          </p:nvPr>
        </p:nvSpPr>
        <p:spPr>
          <a:xfrm>
            <a:off x="548640" y="5422680"/>
            <a:ext cx="8849520" cy="762840"/>
          </a:xfrm>
          <a:prstGeom prst="rect">
            <a:avLst/>
          </a:prstGeom>
          <a:noFill/>
          <a:ln w="0">
            <a:noFill/>
          </a:ln>
        </p:spPr>
        <p:txBody>
          <a:bodyPr lIns="91440" rIns="91440" tIns="45720" bIns="45720" anchor="t">
            <a:normAutofit/>
          </a:bodyPr>
          <a:p>
            <a:pPr indent="0" defTabSz="914400">
              <a:lnSpc>
                <a:spcPct val="100000"/>
              </a:lnSpc>
              <a:buNone/>
              <a:tabLst>
                <a:tab algn="l" pos="0"/>
              </a:tabLst>
            </a:pPr>
            <a:r>
              <a:rPr b="0" lang="es" sz="2000" spc="-1" strike="noStrike" cap="all">
                <a:solidFill>
                  <a:schemeClr val="dk1"/>
                </a:solidFill>
                <a:latin typeface="Univers Condensed"/>
              </a:rPr>
              <a:t>Autor de la cita</a:t>
            </a:r>
            <a:endParaRPr b="0" lang="en-US" sz="2000" spc="-1" strike="noStrike">
              <a:solidFill>
                <a:schemeClr val="dk1"/>
              </a:solidFill>
              <a:latin typeface="Arial Nova Light"/>
            </a:endParaRPr>
          </a:p>
        </p:txBody>
      </p:sp>
      <p:sp>
        <p:nvSpPr>
          <p:cNvPr id="309" name="PlaceHolder 2"/>
          <p:cNvSpPr>
            <a:spLocks noGrp="1"/>
          </p:cNvSpPr>
          <p:nvPr>
            <p:ph type="body"/>
          </p:nvPr>
        </p:nvSpPr>
        <p:spPr>
          <a:xfrm>
            <a:off x="415080" y="364320"/>
            <a:ext cx="8983080" cy="4379760"/>
          </a:xfrm>
          <a:prstGeom prst="rect">
            <a:avLst/>
          </a:prstGeom>
          <a:noFill/>
          <a:ln w="0">
            <a:noFill/>
          </a:ln>
        </p:spPr>
        <p:txBody>
          <a:bodyPr lIns="91440" rIns="91440" tIns="45720" bIns="45720" anchor="t">
            <a:normAutofit/>
          </a:bodyPr>
          <a:p>
            <a:pPr marL="137160" indent="-137160" defTabSz="914400">
              <a:lnSpc>
                <a:spcPct val="100000"/>
              </a:lnSpc>
              <a:spcBef>
                <a:spcPts val="1001"/>
              </a:spcBef>
              <a:buNone/>
              <a:tabLst>
                <a:tab algn="l" pos="0"/>
              </a:tabLst>
            </a:pPr>
            <a:r>
              <a:rPr b="0" lang="es" sz="5400" spc="49" strike="noStrike">
                <a:solidFill>
                  <a:schemeClr val="accent1"/>
                </a:solidFill>
                <a:latin typeface="Arial Nova Light"/>
              </a:rPr>
              <a:t>Haga clic para editar la cita</a:t>
            </a:r>
            <a:endParaRPr b="0" lang="en-US" sz="5400" spc="-1" strike="noStrike">
              <a:solidFill>
                <a:schemeClr val="dk1"/>
              </a:solidFill>
              <a:latin typeface="Arial Nova Light"/>
            </a:endParaRPr>
          </a:p>
        </p:txBody>
      </p:sp>
      <p:sp>
        <p:nvSpPr>
          <p:cNvPr id="310" name="PlaceHolder 3"/>
          <p:cNvSpPr>
            <a:spLocks noGrp="1"/>
          </p:cNvSpPr>
          <p:nvPr>
            <p:ph type="ftr" idx="112"/>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11" name="PlaceHolder 4"/>
          <p:cNvSpPr>
            <a:spLocks noGrp="1"/>
          </p:cNvSpPr>
          <p:nvPr>
            <p:ph type="dt" idx="113"/>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12" name="PlaceHolder 5"/>
          <p:cNvSpPr>
            <a:spLocks noGrp="1"/>
          </p:cNvSpPr>
          <p:nvPr>
            <p:ph type="sldNum" idx="114"/>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313" name="Conector recto 5"/>
          <p:cNvCxnSpPr/>
          <p:nvPr/>
        </p:nvCxnSpPr>
        <p:spPr>
          <a:xfrm>
            <a:off x="530280" y="5184360"/>
            <a:ext cx="11142360" cy="360"/>
          </a:xfrm>
          <a:prstGeom prst="straightConnector1">
            <a:avLst/>
          </a:prstGeom>
          <a:ln w="9525">
            <a:solidFill>
              <a:srgbClr val="0f0f0f">
                <a:alpha val="25000"/>
              </a:srgbClr>
            </a:solidFill>
          </a:ln>
        </p:spPr>
      </p:cxnSp>
      <p:cxnSp>
        <p:nvCxnSpPr>
          <p:cNvPr id="314" name="Conector recto 7"/>
          <p:cNvCxnSpPr/>
          <p:nvPr/>
        </p:nvCxnSpPr>
        <p:spPr>
          <a:xfrm>
            <a:off x="530280" y="6326280"/>
            <a:ext cx="1115604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23" r:id="rId2"/>
  </p:sldLayoutIdLst>
</p:sldMaster>
</file>

<file path=ppt/slideMasters/slideMaster3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15" name="Conector recto 8"/>
          <p:cNvCxnSpPr/>
          <p:nvPr/>
        </p:nvCxnSpPr>
        <p:spPr>
          <a:xfrm>
            <a:off x="530280" y="533160"/>
            <a:ext cx="11125440" cy="360"/>
          </a:xfrm>
          <a:prstGeom prst="straightConnector1">
            <a:avLst/>
          </a:prstGeom>
          <a:ln w="9525">
            <a:solidFill>
              <a:srgbClr val="0f0f0f">
                <a:alpha val="25000"/>
              </a:srgbClr>
            </a:solidFill>
          </a:ln>
        </p:spPr>
      </p:cxnSp>
      <p:sp>
        <p:nvSpPr>
          <p:cNvPr id="316" name="PlaceHolder 1"/>
          <p:cNvSpPr>
            <a:spLocks noGrp="1"/>
          </p:cNvSpPr>
          <p:nvPr>
            <p:ph type="title"/>
          </p:nvPr>
        </p:nvSpPr>
        <p:spPr>
          <a:xfrm>
            <a:off x="930240" y="5344920"/>
            <a:ext cx="10243080" cy="847440"/>
          </a:xfrm>
          <a:prstGeom prst="rect">
            <a:avLst/>
          </a:prstGeom>
          <a:noFill/>
          <a:ln w="0">
            <a:noFill/>
          </a:ln>
        </p:spPr>
        <p:txBody>
          <a:bodyPr lIns="91440" rIns="91440" tIns="45720" bIns="45720" anchor="ctr">
            <a:normAutofit/>
          </a:bodyPr>
          <a:p>
            <a:pPr marL="137160" indent="-137160" algn="ctr" defTabSz="914400">
              <a:lnSpc>
                <a:spcPct val="110000"/>
              </a:lnSpc>
              <a:buNone/>
              <a:tabLst>
                <a:tab algn="l" pos="0"/>
              </a:tabLst>
            </a:pPr>
            <a:r>
              <a:rPr b="0" lang="es" sz="1800" spc="-1" strike="noStrike">
                <a:solidFill>
                  <a:schemeClr val="accent1"/>
                </a:solidFill>
                <a:latin typeface="Arial Nova Light"/>
              </a:rPr>
              <a:t>Autor de la cita</a:t>
            </a:r>
            <a:endParaRPr b="0" lang="en-US" sz="1800" spc="-1" strike="noStrike">
              <a:solidFill>
                <a:schemeClr val="dk1"/>
              </a:solidFill>
              <a:latin typeface="Arial Nova Light"/>
            </a:endParaRPr>
          </a:p>
        </p:txBody>
      </p:sp>
      <p:sp>
        <p:nvSpPr>
          <p:cNvPr id="317" name="PlaceHolder 2"/>
          <p:cNvSpPr>
            <a:spLocks noGrp="1"/>
          </p:cNvSpPr>
          <p:nvPr>
            <p:ph type="body"/>
          </p:nvPr>
        </p:nvSpPr>
        <p:spPr>
          <a:xfrm>
            <a:off x="930240" y="951480"/>
            <a:ext cx="10243080" cy="3794040"/>
          </a:xfrm>
          <a:prstGeom prst="rect">
            <a:avLst/>
          </a:prstGeom>
          <a:noFill/>
          <a:ln w="0">
            <a:noFill/>
          </a:ln>
        </p:spPr>
        <p:txBody>
          <a:bodyPr lIns="91440" rIns="91440" tIns="45720" bIns="45720" anchor="ctr">
            <a:normAutofit/>
          </a:bodyPr>
          <a:p>
            <a:pPr indent="0" algn="ctr" defTabSz="914400">
              <a:lnSpc>
                <a:spcPct val="120000"/>
              </a:lnSpc>
              <a:spcBef>
                <a:spcPts val="1001"/>
              </a:spcBef>
              <a:buNone/>
              <a:tabLst>
                <a:tab algn="l" pos="0"/>
              </a:tabLst>
            </a:pPr>
            <a:r>
              <a:rPr b="0" lang="es" sz="4400" spc="49" strike="noStrike" cap="all">
                <a:solidFill>
                  <a:schemeClr val="dk1"/>
                </a:solidFill>
                <a:latin typeface="Univers Condensed"/>
              </a:rPr>
              <a:t>Haga clic para editar la cita</a:t>
            </a:r>
            <a:endParaRPr b="0" lang="en-US" sz="4400" spc="-1" strike="noStrike">
              <a:solidFill>
                <a:schemeClr val="dk1"/>
              </a:solidFill>
              <a:latin typeface="Arial Nova Light"/>
            </a:endParaRPr>
          </a:p>
        </p:txBody>
      </p:sp>
      <p:sp>
        <p:nvSpPr>
          <p:cNvPr id="318" name="PlaceHolder 3"/>
          <p:cNvSpPr>
            <a:spLocks noGrp="1"/>
          </p:cNvSpPr>
          <p:nvPr>
            <p:ph type="ftr" idx="115"/>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19" name="PlaceHolder 4"/>
          <p:cNvSpPr>
            <a:spLocks noGrp="1"/>
          </p:cNvSpPr>
          <p:nvPr>
            <p:ph type="dt" idx="116"/>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20" name="PlaceHolder 5"/>
          <p:cNvSpPr>
            <a:spLocks noGrp="1"/>
          </p:cNvSpPr>
          <p:nvPr>
            <p:ph type="sldNum" idx="117"/>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321" name="Conector recto 7"/>
          <p:cNvCxnSpPr/>
          <p:nvPr/>
        </p:nvCxnSpPr>
        <p:spPr>
          <a:xfrm>
            <a:off x="524880" y="533160"/>
            <a:ext cx="11142360" cy="360"/>
          </a:xfrm>
          <a:prstGeom prst="straightConnector1">
            <a:avLst/>
          </a:prstGeom>
          <a:ln w="9525">
            <a:solidFill>
              <a:srgbClr val="0f0f0f">
                <a:alpha val="25000"/>
              </a:srgbClr>
            </a:solidFill>
          </a:ln>
        </p:spPr>
      </p:cxnSp>
      <p:cxnSp>
        <p:nvCxnSpPr>
          <p:cNvPr id="322" name="Conector recto 5"/>
          <p:cNvCxnSpPr/>
          <p:nvPr/>
        </p:nvCxnSpPr>
        <p:spPr>
          <a:xfrm>
            <a:off x="516240" y="5184360"/>
            <a:ext cx="11142720" cy="360"/>
          </a:xfrm>
          <a:prstGeom prst="straightConnector1">
            <a:avLst/>
          </a:prstGeom>
          <a:ln w="9525">
            <a:solidFill>
              <a:srgbClr val="0f0f0f">
                <a:alpha val="25000"/>
              </a:srgbClr>
            </a:solidFill>
          </a:ln>
        </p:spPr>
      </p:cxnSp>
      <p:cxnSp>
        <p:nvCxnSpPr>
          <p:cNvPr id="323" name="Conector recto 8"/>
          <p:cNvCxnSpPr/>
          <p:nvPr/>
        </p:nvCxnSpPr>
        <p:spPr>
          <a:xfrm>
            <a:off x="507600" y="6324480"/>
            <a:ext cx="1115964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25" r:id="rId2"/>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24" name="Conector recto 8"/>
          <p:cNvCxnSpPr/>
          <p:nvPr/>
        </p:nvCxnSpPr>
        <p:spPr>
          <a:xfrm>
            <a:off x="530280" y="533160"/>
            <a:ext cx="11125440" cy="360"/>
          </a:xfrm>
          <a:prstGeom prst="straightConnector1">
            <a:avLst/>
          </a:prstGeom>
          <a:ln w="9525">
            <a:solidFill>
              <a:srgbClr val="0f0f0f">
                <a:alpha val="25000"/>
              </a:srgbClr>
            </a:solidFill>
          </a:ln>
        </p:spPr>
      </p:cxnSp>
      <p:sp>
        <p:nvSpPr>
          <p:cNvPr id="25" name="PlaceHolder 1"/>
          <p:cNvSpPr>
            <a:spLocks noGrp="1"/>
          </p:cNvSpPr>
          <p:nvPr>
            <p:ph type="title"/>
          </p:nvPr>
        </p:nvSpPr>
        <p:spPr>
          <a:xfrm>
            <a:off x="402480" y="3380040"/>
            <a:ext cx="4688280" cy="2313000"/>
          </a:xfrm>
          <a:prstGeom prst="rect">
            <a:avLst/>
          </a:prstGeom>
          <a:noFill/>
          <a:ln w="0">
            <a:noFill/>
          </a:ln>
        </p:spPr>
        <p:txBody>
          <a:bodyPr lIns="91440" rIns="91440" tIns="45720" bIns="45720" anchor="t">
            <a:normAutofit fontScale="73333"/>
          </a:bodyPr>
          <a:p>
            <a:pPr indent="0" defTabSz="914400">
              <a:lnSpc>
                <a:spcPct val="90000"/>
              </a:lnSpc>
              <a:buNone/>
            </a:pPr>
            <a:r>
              <a:rPr b="0" lang="es" sz="5400" spc="-1" strike="noStrike" cap="all">
                <a:solidFill>
                  <a:schemeClr val="accent1"/>
                </a:solidFill>
                <a:latin typeface="Univers Condensed"/>
              </a:rPr>
              <a:t>Haga clic </a:t>
            </a:r>
            <a:r>
              <a:rPr b="0" lang="es" sz="5400" spc="-1" strike="noStrike" cap="all">
                <a:solidFill>
                  <a:schemeClr val="accent1"/>
                </a:solidFill>
                <a:latin typeface="Univers Condensed"/>
              </a:rPr>
              <a:t>para </a:t>
            </a:r>
            <a:r>
              <a:rPr b="0" lang="es" sz="5400" spc="-1" strike="noStrike" cap="all">
                <a:solidFill>
                  <a:schemeClr val="accent1"/>
                </a:solidFill>
                <a:latin typeface="Univers Condensed"/>
              </a:rPr>
              <a:t>modifica</a:t>
            </a:r>
            <a:r>
              <a:rPr b="0" lang="es" sz="5400" spc="-1" strike="noStrike" cap="all">
                <a:solidFill>
                  <a:schemeClr val="accent1"/>
                </a:solidFill>
                <a:latin typeface="Univers Condensed"/>
              </a:rPr>
              <a:t>r el </a:t>
            </a:r>
            <a:r>
              <a:rPr b="0" lang="es" sz="5400" spc="-1" strike="noStrike" cap="all">
                <a:solidFill>
                  <a:schemeClr val="accent1"/>
                </a:solidFill>
                <a:latin typeface="Univers Condensed"/>
              </a:rPr>
              <a:t>estilo de </a:t>
            </a:r>
            <a:r>
              <a:rPr b="0" lang="es" sz="5400" spc="-1" strike="noStrike" cap="all">
                <a:solidFill>
                  <a:schemeClr val="accent1"/>
                </a:solidFill>
                <a:latin typeface="Univers Condensed"/>
              </a:rPr>
              <a:t>título </a:t>
            </a:r>
            <a:r>
              <a:rPr b="0" lang="es" sz="5400" spc="-1" strike="noStrike" cap="all">
                <a:solidFill>
                  <a:schemeClr val="accent1"/>
                </a:solidFill>
                <a:latin typeface="Univers Condensed"/>
              </a:rPr>
              <a:t>del </a:t>
            </a:r>
            <a:r>
              <a:rPr b="0" lang="es" sz="5400" spc="-1" strike="noStrike" cap="all">
                <a:solidFill>
                  <a:schemeClr val="accent1"/>
                </a:solidFill>
                <a:latin typeface="Univers Condensed"/>
              </a:rPr>
              <a:t>patrón</a:t>
            </a:r>
            <a:endParaRPr b="0" lang="en-US" sz="5400" spc="-1" strike="noStrike">
              <a:solidFill>
                <a:schemeClr val="dk1"/>
              </a:solidFill>
              <a:latin typeface="Arial Nova Light"/>
            </a:endParaRPr>
          </a:p>
        </p:txBody>
      </p:sp>
      <p:sp>
        <p:nvSpPr>
          <p:cNvPr id="26" name="PlaceHolder 2"/>
          <p:cNvSpPr>
            <a:spLocks noGrp="1"/>
          </p:cNvSpPr>
          <p:nvPr>
            <p:ph type="body"/>
          </p:nvPr>
        </p:nvSpPr>
        <p:spPr>
          <a:xfrm>
            <a:off x="0" y="0"/>
            <a:ext cx="12191760" cy="304092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27" name="PlaceHolder 3"/>
          <p:cNvSpPr>
            <a:spLocks noGrp="1"/>
          </p:cNvSpPr>
          <p:nvPr>
            <p:ph type="body"/>
          </p:nvPr>
        </p:nvSpPr>
        <p:spPr>
          <a:xfrm>
            <a:off x="5638680" y="3363120"/>
            <a:ext cx="6029280" cy="2759040"/>
          </a:xfrm>
          <a:prstGeom prst="rect">
            <a:avLst/>
          </a:prstGeom>
          <a:noFill/>
          <a:ln w="0">
            <a:noFill/>
          </a:ln>
        </p:spPr>
        <p:txBody>
          <a:bodyPr lIns="91440" rIns="91440" tIns="45720" bIns="45720" anchor="t">
            <a:normAutofit/>
          </a:bodyPr>
          <a:p>
            <a:pPr marL="457200" indent="-457200" defTabSz="914400">
              <a:lnSpc>
                <a:spcPct val="120000"/>
              </a:lnSpc>
              <a:spcBef>
                <a:spcPts val="1001"/>
              </a:spcBef>
              <a:buClr>
                <a:srgbClr val="0f0f0f"/>
              </a:buClr>
              <a:buFont typeface="Univers Condensed"/>
              <a:buAutoNum type="arabicPeriod"/>
            </a:pPr>
            <a:r>
              <a:rPr b="0" lang="es" sz="2000" spc="-1" strike="noStrike">
                <a:solidFill>
                  <a:schemeClr val="dk1"/>
                </a:solidFill>
                <a:latin typeface="Arial Nova Light"/>
              </a:rPr>
              <a:t>Haga clic para modificar los estilos de texto del patrón</a:t>
            </a:r>
            <a:endParaRPr b="0" lang="en-US" sz="2000" spc="-1" strike="noStrike">
              <a:solidFill>
                <a:schemeClr val="dk1"/>
              </a:solidFill>
              <a:latin typeface="Arial Nova Light"/>
            </a:endParaRPr>
          </a:p>
          <a:p>
            <a:pPr lvl="1" marL="800280" indent="-343080" defTabSz="914400">
              <a:lnSpc>
                <a:spcPct val="120000"/>
              </a:lnSpc>
              <a:spcBef>
                <a:spcPts val="499"/>
              </a:spcBef>
              <a:buClr>
                <a:srgbClr val="0f0f0f"/>
              </a:buClr>
              <a:buFont typeface="Univers Condensed"/>
              <a:buAutoNum type="arabicPeriod"/>
            </a:pPr>
            <a:r>
              <a:rPr b="0" lang="es" sz="1800" spc="-1" strike="noStrike">
                <a:solidFill>
                  <a:schemeClr val="dk1"/>
                </a:solidFill>
                <a:latin typeface="Arial Nova Light"/>
              </a:rPr>
              <a:t>Segundo nivel</a:t>
            </a:r>
            <a:endParaRPr b="0" lang="en-US" sz="1800" spc="-1" strike="noStrike">
              <a:solidFill>
                <a:schemeClr val="dk1"/>
              </a:solidFill>
              <a:latin typeface="Arial Nova Light"/>
            </a:endParaRPr>
          </a:p>
          <a:p>
            <a:pPr lvl="2" marL="1257480" indent="-343080" defTabSz="914400">
              <a:lnSpc>
                <a:spcPct val="120000"/>
              </a:lnSpc>
              <a:spcBef>
                <a:spcPts val="499"/>
              </a:spcBef>
              <a:buClr>
                <a:srgbClr val="0f0f0f"/>
              </a:buClr>
              <a:buFont typeface="Univers Condensed"/>
              <a:buAutoNum type="arabicPeriod"/>
            </a:pPr>
            <a:r>
              <a:rPr b="0" lang="es" sz="1600" spc="-1" strike="noStrike">
                <a:solidFill>
                  <a:schemeClr val="dk1"/>
                </a:solidFill>
                <a:latin typeface="Arial Nova Light"/>
              </a:rPr>
              <a:t>Tercer nivel</a:t>
            </a:r>
            <a:endParaRPr b="0" lang="en-US" sz="1600" spc="-1" strike="noStrike">
              <a:solidFill>
                <a:schemeClr val="dk1"/>
              </a:solidFill>
              <a:latin typeface="Arial Nova Light"/>
            </a:endParaRPr>
          </a:p>
          <a:p>
            <a:pPr lvl="3" marL="1714680" indent="-343080" defTabSz="914400">
              <a:lnSpc>
                <a:spcPct val="120000"/>
              </a:lnSpc>
              <a:spcBef>
                <a:spcPts val="499"/>
              </a:spcBef>
              <a:buClr>
                <a:srgbClr val="0f0f0f"/>
              </a:buClr>
              <a:buFont typeface="Univers Condensed"/>
              <a:buAutoNum type="arabicPeriod"/>
            </a:pPr>
            <a:r>
              <a:rPr b="0" lang="es" sz="1600" spc="-1" strike="noStrike">
                <a:solidFill>
                  <a:schemeClr val="dk1"/>
                </a:solidFill>
                <a:latin typeface="Arial Nova Light"/>
              </a:rPr>
              <a:t>Cuarto nivel</a:t>
            </a:r>
            <a:endParaRPr b="0" lang="en-US" sz="1600" spc="-1" strike="noStrike">
              <a:solidFill>
                <a:schemeClr val="dk1"/>
              </a:solidFill>
              <a:latin typeface="Arial Nova Light"/>
            </a:endParaRPr>
          </a:p>
          <a:p>
            <a:pPr lvl="4" marL="2171880" indent="-343080" defTabSz="914400">
              <a:lnSpc>
                <a:spcPct val="120000"/>
              </a:lnSpc>
              <a:spcBef>
                <a:spcPts val="499"/>
              </a:spcBef>
              <a:buClr>
                <a:srgbClr val="0f0f0f"/>
              </a:buClr>
              <a:buFont typeface="Univers Condensed"/>
              <a:buAutoNum type="arabicPeriod"/>
            </a:pPr>
            <a:r>
              <a:rPr b="0" lang="es" sz="1600" spc="-1" strike="noStrike">
                <a:solidFill>
                  <a:schemeClr val="dk1"/>
                </a:solidFill>
                <a:latin typeface="Arial Nova Light"/>
              </a:rPr>
              <a:t>Quinto nivel</a:t>
            </a:r>
            <a:endParaRPr b="0" lang="en-US" sz="1600" spc="-1" strike="noStrike">
              <a:solidFill>
                <a:schemeClr val="dk1"/>
              </a:solidFill>
              <a:latin typeface="Arial Nova Light"/>
            </a:endParaRPr>
          </a:p>
        </p:txBody>
      </p:sp>
      <p:sp>
        <p:nvSpPr>
          <p:cNvPr id="28" name="PlaceHolder 4"/>
          <p:cNvSpPr>
            <a:spLocks noGrp="1"/>
          </p:cNvSpPr>
          <p:nvPr>
            <p:ph type="ftr" idx="10"/>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29" name="PlaceHolder 5"/>
          <p:cNvSpPr>
            <a:spLocks noGrp="1"/>
          </p:cNvSpPr>
          <p:nvPr>
            <p:ph type="dt" idx="11"/>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0" name="PlaceHolder 6"/>
          <p:cNvSpPr>
            <a:spLocks noGrp="1"/>
          </p:cNvSpPr>
          <p:nvPr>
            <p:ph type="sldNum" idx="12"/>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31" name="Conector recto 10"/>
          <p:cNvCxnSpPr/>
          <p:nvPr/>
        </p:nvCxnSpPr>
        <p:spPr>
          <a:xfrm>
            <a:off x="533160" y="6324480"/>
            <a:ext cx="11125800" cy="360"/>
          </a:xfrm>
          <a:prstGeom prst="straightConnector1">
            <a:avLst/>
          </a:prstGeom>
          <a:ln w="9525">
            <a:solidFill>
              <a:srgbClr val="0f0f0f">
                <a:lumMod val="25000"/>
                <a:lumOff val="75000"/>
              </a:srgbClr>
            </a:solidFill>
          </a:ln>
        </p:spPr>
      </p:cxnSp>
    </p:spTree>
  </p:cSld>
  <p:clrMap bg1="lt1" bg2="lt2" tx1="dk1" tx2="dk2" accent1="accent1" accent2="accent2" accent3="accent3" accent4="accent4" accent5="accent5" accent6="accent6" hlink="hlink" folHlink="folHlink"/>
  <p:sldLayoutIdLst>
    <p:sldLayoutId id="2147483655" r:id="rId3"/>
  </p:sldLayoutIdLst>
</p:sldMaster>
</file>

<file path=ppt/slideMasters/slideMaster4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accent1">
            <a:lumMod val="75000"/>
          </a:schemeClr>
        </a:solidFill>
      </p:bgPr>
    </p:bg>
    <p:spTree>
      <p:nvGrpSpPr>
        <p:cNvPr id="1" name=""/>
        <p:cNvGrpSpPr/>
        <p:nvPr/>
      </p:nvGrpSpPr>
      <p:grpSpPr>
        <a:xfrm>
          <a:off x="0" y="0"/>
          <a:ext cx="0" cy="0"/>
          <a:chOff x="0" y="0"/>
          <a:chExt cx="0" cy="0"/>
        </a:xfrm>
      </p:grpSpPr>
      <p:cxnSp>
        <p:nvCxnSpPr>
          <p:cNvPr id="324" name="Conector recto 8"/>
          <p:cNvCxnSpPr/>
          <p:nvPr/>
        </p:nvCxnSpPr>
        <p:spPr>
          <a:xfrm>
            <a:off x="530280" y="533160"/>
            <a:ext cx="11125440" cy="360"/>
          </a:xfrm>
          <a:prstGeom prst="straightConnector1">
            <a:avLst/>
          </a:prstGeom>
          <a:ln w="9525">
            <a:solidFill>
              <a:srgbClr val="ffffff">
                <a:alpha val="25000"/>
              </a:srgbClr>
            </a:solidFill>
          </a:ln>
        </p:spPr>
      </p:cxnSp>
      <p:sp>
        <p:nvSpPr>
          <p:cNvPr id="325" name="PlaceHolder 1"/>
          <p:cNvSpPr>
            <a:spLocks noGrp="1"/>
          </p:cNvSpPr>
          <p:nvPr>
            <p:ph type="title"/>
          </p:nvPr>
        </p:nvSpPr>
        <p:spPr>
          <a:xfrm>
            <a:off x="1359720" y="5430600"/>
            <a:ext cx="9471960" cy="703800"/>
          </a:xfrm>
          <a:prstGeom prst="rect">
            <a:avLst/>
          </a:prstGeom>
          <a:noFill/>
          <a:ln w="0">
            <a:noFill/>
          </a:ln>
        </p:spPr>
        <p:txBody>
          <a:bodyPr lIns="91440" rIns="91440" tIns="45720" bIns="45720" anchor="ctr">
            <a:normAutofit/>
          </a:bodyPr>
          <a:p>
            <a:pPr marL="137160" indent="-137160" algn="ctr" defTabSz="914400">
              <a:lnSpc>
                <a:spcPct val="100000"/>
              </a:lnSpc>
              <a:buNone/>
              <a:tabLst>
                <a:tab algn="l" pos="0"/>
              </a:tabLst>
            </a:pPr>
            <a:r>
              <a:rPr b="0" lang="es" sz="1800" spc="-1" strike="noStrike" cap="all">
                <a:solidFill>
                  <a:schemeClr val="dk1"/>
                </a:solidFill>
                <a:latin typeface="Univers Condensed"/>
              </a:rPr>
              <a:t>Autor de la cita</a:t>
            </a:r>
            <a:endParaRPr b="0" lang="en-US" sz="1800" spc="-1" strike="noStrike">
              <a:solidFill>
                <a:schemeClr val="dk1"/>
              </a:solidFill>
              <a:latin typeface="Arial Nova Light"/>
            </a:endParaRPr>
          </a:p>
        </p:txBody>
      </p:sp>
      <p:sp>
        <p:nvSpPr>
          <p:cNvPr id="326" name="PlaceHolder 2"/>
          <p:cNvSpPr>
            <a:spLocks noGrp="1"/>
          </p:cNvSpPr>
          <p:nvPr>
            <p:ph type="body"/>
          </p:nvPr>
        </p:nvSpPr>
        <p:spPr>
          <a:xfrm>
            <a:off x="1359720" y="1081440"/>
            <a:ext cx="9413280" cy="3596760"/>
          </a:xfrm>
          <a:prstGeom prst="rect">
            <a:avLst/>
          </a:prstGeom>
          <a:noFill/>
          <a:ln w="0">
            <a:noFill/>
          </a:ln>
        </p:spPr>
        <p:txBody>
          <a:bodyPr lIns="91440" rIns="91440" tIns="45720" bIns="45720" anchor="ctr">
            <a:normAutofit/>
          </a:bodyPr>
          <a:p>
            <a:pPr indent="0" algn="ctr" defTabSz="914400">
              <a:lnSpc>
                <a:spcPct val="100000"/>
              </a:lnSpc>
              <a:spcBef>
                <a:spcPts val="1001"/>
              </a:spcBef>
              <a:buNone/>
              <a:tabLst>
                <a:tab algn="l" pos="0"/>
              </a:tabLst>
            </a:pPr>
            <a:r>
              <a:rPr b="0" lang="es" sz="4400" spc="49" strike="noStrike">
                <a:solidFill>
                  <a:schemeClr val="dk1"/>
                </a:solidFill>
                <a:latin typeface="Arial Nova Light"/>
              </a:rPr>
              <a:t>Haga clic para editar la cita</a:t>
            </a:r>
            <a:endParaRPr b="0" lang="en-US" sz="4400" spc="-1" strike="noStrike">
              <a:solidFill>
                <a:schemeClr val="dk1"/>
              </a:solidFill>
              <a:latin typeface="Arial Nova Light"/>
            </a:endParaRPr>
          </a:p>
        </p:txBody>
      </p:sp>
      <p:sp>
        <p:nvSpPr>
          <p:cNvPr id="327" name="PlaceHolder 3"/>
          <p:cNvSpPr>
            <a:spLocks noGrp="1"/>
          </p:cNvSpPr>
          <p:nvPr>
            <p:ph type="ftr" idx="118"/>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ffffff"/>
              </a:solidFill>
              <a:latin typeface="Times New Roman"/>
            </a:endParaRPr>
          </a:p>
        </p:txBody>
      </p:sp>
      <p:sp>
        <p:nvSpPr>
          <p:cNvPr id="328" name="PlaceHolder 4"/>
          <p:cNvSpPr>
            <a:spLocks noGrp="1"/>
          </p:cNvSpPr>
          <p:nvPr>
            <p:ph type="dt" idx="119"/>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ffffff"/>
              </a:solidFill>
              <a:latin typeface="Times New Roman"/>
            </a:endParaRPr>
          </a:p>
        </p:txBody>
      </p:sp>
      <p:sp>
        <p:nvSpPr>
          <p:cNvPr id="329" name="PlaceHolder 5"/>
          <p:cNvSpPr>
            <a:spLocks noGrp="1"/>
          </p:cNvSpPr>
          <p:nvPr>
            <p:ph type="sldNum" idx="120"/>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ffffff"/>
              </a:solidFill>
              <a:latin typeface="Times New Roman"/>
            </a:endParaRPr>
          </a:p>
        </p:txBody>
      </p:sp>
      <p:cxnSp>
        <p:nvCxnSpPr>
          <p:cNvPr id="330" name="Conector recto 9"/>
          <p:cNvCxnSpPr/>
          <p:nvPr/>
        </p:nvCxnSpPr>
        <p:spPr>
          <a:xfrm>
            <a:off x="530280" y="530280"/>
            <a:ext cx="11159280" cy="360"/>
          </a:xfrm>
          <a:prstGeom prst="straightConnector1">
            <a:avLst/>
          </a:prstGeom>
          <a:ln w="9525">
            <a:solidFill>
              <a:srgbClr val="f5f2ed"/>
            </a:solidFill>
          </a:ln>
        </p:spPr>
      </p:cxnSp>
      <p:cxnSp>
        <p:nvCxnSpPr>
          <p:cNvPr id="331" name="Conector recto 8"/>
          <p:cNvCxnSpPr/>
          <p:nvPr/>
        </p:nvCxnSpPr>
        <p:spPr>
          <a:xfrm>
            <a:off x="530280" y="5180400"/>
            <a:ext cx="11159280" cy="360"/>
          </a:xfrm>
          <a:prstGeom prst="straightConnector1">
            <a:avLst/>
          </a:prstGeom>
          <a:ln w="9525">
            <a:solidFill>
              <a:srgbClr val="f5f2ed"/>
            </a:solidFill>
          </a:ln>
        </p:spPr>
      </p:cxnSp>
      <p:cxnSp>
        <p:nvCxnSpPr>
          <p:cNvPr id="332" name="Conector recto 10"/>
          <p:cNvCxnSpPr/>
          <p:nvPr/>
        </p:nvCxnSpPr>
        <p:spPr>
          <a:xfrm>
            <a:off x="530280" y="6324480"/>
            <a:ext cx="11159280" cy="360"/>
          </a:xfrm>
          <a:prstGeom prst="straightConnector1">
            <a:avLst/>
          </a:prstGeom>
          <a:ln w="9525">
            <a:solidFill>
              <a:srgbClr val="f5f2ed"/>
            </a:solidFill>
          </a:ln>
        </p:spPr>
      </p:cxnSp>
    </p:spTree>
  </p:cSld>
  <p:clrMap bg1="lt1" bg2="lt2" tx1="dk1" tx2="dk2" accent1="accent1" accent2="accent2" accent3="accent3" accent4="accent4" accent5="accent5" accent6="accent6" hlink="hlink" folHlink="folHlink"/>
  <p:sldLayoutIdLst>
    <p:sldLayoutId id="2147483727" r:id="rId2"/>
  </p:sldLayoutIdLst>
</p:sldMaster>
</file>

<file path=ppt/slideMasters/slideMaster4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33" name="Conector recto 8"/>
          <p:cNvCxnSpPr/>
          <p:nvPr/>
        </p:nvCxnSpPr>
        <p:spPr>
          <a:xfrm>
            <a:off x="530280" y="533160"/>
            <a:ext cx="11125440" cy="360"/>
          </a:xfrm>
          <a:prstGeom prst="straightConnector1">
            <a:avLst/>
          </a:prstGeom>
          <a:ln w="9525">
            <a:solidFill>
              <a:srgbClr val="0f0f0f">
                <a:alpha val="25000"/>
              </a:srgbClr>
            </a:solidFill>
          </a:ln>
        </p:spPr>
      </p:cxnSp>
      <p:sp>
        <p:nvSpPr>
          <p:cNvPr id="334" name="PlaceHolder 1"/>
          <p:cNvSpPr>
            <a:spLocks noGrp="1"/>
          </p:cNvSpPr>
          <p:nvPr>
            <p:ph type="title"/>
          </p:nvPr>
        </p:nvSpPr>
        <p:spPr>
          <a:xfrm>
            <a:off x="419040" y="365760"/>
            <a:ext cx="11239200" cy="9140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335" name="PlaceHolder 2"/>
          <p:cNvSpPr>
            <a:spLocks noGrp="1"/>
          </p:cNvSpPr>
          <p:nvPr>
            <p:ph type="body"/>
          </p:nvPr>
        </p:nvSpPr>
        <p:spPr>
          <a:xfrm>
            <a:off x="419040" y="1714680"/>
            <a:ext cx="5304960" cy="43891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336" name="PlaceHolder 3"/>
          <p:cNvSpPr>
            <a:spLocks noGrp="1"/>
          </p:cNvSpPr>
          <p:nvPr>
            <p:ph type="body"/>
          </p:nvPr>
        </p:nvSpPr>
        <p:spPr>
          <a:xfrm>
            <a:off x="6346080" y="1719000"/>
            <a:ext cx="5321520" cy="439020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337" name="PlaceHolder 4"/>
          <p:cNvSpPr>
            <a:spLocks noGrp="1"/>
          </p:cNvSpPr>
          <p:nvPr>
            <p:ph type="ftr" idx="121"/>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38" name="PlaceHolder 5"/>
          <p:cNvSpPr>
            <a:spLocks noGrp="1"/>
          </p:cNvSpPr>
          <p:nvPr>
            <p:ph type="dt" idx="122"/>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39" name="PlaceHolder 6"/>
          <p:cNvSpPr>
            <a:spLocks noGrp="1"/>
          </p:cNvSpPr>
          <p:nvPr>
            <p:ph type="sldNum" idx="123"/>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340" name="Conector recto 10"/>
          <p:cNvCxnSpPr/>
          <p:nvPr/>
        </p:nvCxnSpPr>
        <p:spPr>
          <a:xfrm>
            <a:off x="533160" y="1357200"/>
            <a:ext cx="1115964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29" r:id="rId2"/>
  </p:sldLayoutIdLst>
</p:sldMaster>
</file>

<file path=ppt/slideMasters/slideMaster4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41" name="Conector recto 8"/>
          <p:cNvCxnSpPr/>
          <p:nvPr/>
        </p:nvCxnSpPr>
        <p:spPr>
          <a:xfrm>
            <a:off x="530280" y="533160"/>
            <a:ext cx="11125440" cy="360"/>
          </a:xfrm>
          <a:prstGeom prst="straightConnector1">
            <a:avLst/>
          </a:prstGeom>
          <a:ln w="9525">
            <a:solidFill>
              <a:srgbClr val="0f0f0f">
                <a:alpha val="25000"/>
              </a:srgbClr>
            </a:solidFill>
          </a:ln>
        </p:spPr>
      </p:cxnSp>
      <p:sp>
        <p:nvSpPr>
          <p:cNvPr id="342" name="PlaceHolder 1"/>
          <p:cNvSpPr>
            <a:spLocks noGrp="1"/>
          </p:cNvSpPr>
          <p:nvPr>
            <p:ph type="title"/>
          </p:nvPr>
        </p:nvSpPr>
        <p:spPr>
          <a:xfrm>
            <a:off x="402480" y="365760"/>
            <a:ext cx="11255760" cy="914040"/>
          </a:xfrm>
          <a:prstGeom prst="rect">
            <a:avLst/>
          </a:prstGeom>
          <a:noFill/>
          <a:ln w="0">
            <a:noFill/>
          </a:ln>
        </p:spPr>
        <p:txBody>
          <a:bodyPr lIns="91440" rIns="91440" tIns="45720" bIns="45720" anchor="b">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343" name="PlaceHolder 2"/>
          <p:cNvSpPr>
            <a:spLocks noGrp="1"/>
          </p:cNvSpPr>
          <p:nvPr>
            <p:ph type="body"/>
          </p:nvPr>
        </p:nvSpPr>
        <p:spPr>
          <a:xfrm>
            <a:off x="415080" y="1490400"/>
            <a:ext cx="5321520" cy="642600"/>
          </a:xfrm>
          <a:prstGeom prst="rect">
            <a:avLst/>
          </a:prstGeom>
          <a:noFill/>
          <a:ln w="0">
            <a:noFill/>
          </a:ln>
        </p:spPr>
        <p:txBody>
          <a:bodyPr lIns="91440" rIns="91440" tIns="45720" bIns="45720" anchor="b">
            <a:normAutofit fontScale="80466"/>
          </a:bodyPr>
          <a:p>
            <a:pPr indent="0" defTabSz="914400">
              <a:lnSpc>
                <a:spcPct val="100000"/>
              </a:lnSpc>
              <a:spcBef>
                <a:spcPts val="1001"/>
              </a:spcBef>
              <a:buNone/>
              <a:tabLst>
                <a:tab algn="l" pos="0"/>
              </a:tabLst>
            </a:pPr>
            <a:r>
              <a:rPr b="0" lang="es" sz="2200" spc="-1" strike="noStrike">
                <a:solidFill>
                  <a:schemeClr val="dk1"/>
                </a:solidFill>
                <a:latin typeface="Univers Condensed"/>
              </a:rPr>
              <a:t>Haga clic para modificar los estilos de texto del patrón</a:t>
            </a:r>
            <a:endParaRPr b="0" lang="en-US" sz="2200" spc="-1" strike="noStrike">
              <a:solidFill>
                <a:schemeClr val="dk1"/>
              </a:solidFill>
              <a:latin typeface="Arial Nova Light"/>
            </a:endParaRPr>
          </a:p>
        </p:txBody>
      </p:sp>
      <p:sp>
        <p:nvSpPr>
          <p:cNvPr id="344" name="PlaceHolder 3"/>
          <p:cNvSpPr>
            <a:spLocks noGrp="1"/>
          </p:cNvSpPr>
          <p:nvPr>
            <p:ph type="body"/>
          </p:nvPr>
        </p:nvSpPr>
        <p:spPr>
          <a:xfrm>
            <a:off x="419040" y="2212920"/>
            <a:ext cx="5303520" cy="38923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345" name="PlaceHolder 4"/>
          <p:cNvSpPr>
            <a:spLocks noGrp="1"/>
          </p:cNvSpPr>
          <p:nvPr>
            <p:ph type="body"/>
          </p:nvPr>
        </p:nvSpPr>
        <p:spPr>
          <a:xfrm>
            <a:off x="6346080" y="1490400"/>
            <a:ext cx="5321520" cy="642600"/>
          </a:xfrm>
          <a:prstGeom prst="rect">
            <a:avLst/>
          </a:prstGeom>
          <a:noFill/>
          <a:ln w="0">
            <a:noFill/>
          </a:ln>
        </p:spPr>
        <p:txBody>
          <a:bodyPr lIns="91440" rIns="91440" tIns="45720" bIns="45720" anchor="b">
            <a:normAutofit fontScale="80466"/>
          </a:bodyPr>
          <a:p>
            <a:pPr indent="0" defTabSz="914400">
              <a:lnSpc>
                <a:spcPct val="100000"/>
              </a:lnSpc>
              <a:spcBef>
                <a:spcPts val="1001"/>
              </a:spcBef>
              <a:buNone/>
              <a:tabLst>
                <a:tab algn="l" pos="0"/>
              </a:tabLst>
            </a:pPr>
            <a:r>
              <a:rPr b="0" lang="es" sz="2200" spc="-1" strike="noStrike">
                <a:solidFill>
                  <a:schemeClr val="dk1"/>
                </a:solidFill>
                <a:latin typeface="Univers Condensed"/>
              </a:rPr>
              <a:t>Haga clic para modificar los estilos de texto del patrón</a:t>
            </a:r>
            <a:endParaRPr b="0" lang="en-US" sz="2200" spc="-1" strike="noStrike">
              <a:solidFill>
                <a:schemeClr val="dk1"/>
              </a:solidFill>
              <a:latin typeface="Arial Nova Light"/>
            </a:endParaRPr>
          </a:p>
        </p:txBody>
      </p:sp>
      <p:sp>
        <p:nvSpPr>
          <p:cNvPr id="346" name="PlaceHolder 5"/>
          <p:cNvSpPr>
            <a:spLocks noGrp="1"/>
          </p:cNvSpPr>
          <p:nvPr>
            <p:ph type="body"/>
          </p:nvPr>
        </p:nvSpPr>
        <p:spPr>
          <a:xfrm>
            <a:off x="6345360" y="2212920"/>
            <a:ext cx="5321520" cy="38923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347" name="PlaceHolder 6"/>
          <p:cNvSpPr>
            <a:spLocks noGrp="1"/>
          </p:cNvSpPr>
          <p:nvPr>
            <p:ph type="ftr" idx="124"/>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48" name="PlaceHolder 7"/>
          <p:cNvSpPr>
            <a:spLocks noGrp="1"/>
          </p:cNvSpPr>
          <p:nvPr>
            <p:ph type="dt" idx="125"/>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49" name="PlaceHolder 8"/>
          <p:cNvSpPr>
            <a:spLocks noGrp="1"/>
          </p:cNvSpPr>
          <p:nvPr>
            <p:ph type="sldNum" idx="126"/>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350" name="Conector recto 10"/>
          <p:cNvCxnSpPr/>
          <p:nvPr/>
        </p:nvCxnSpPr>
        <p:spPr>
          <a:xfrm>
            <a:off x="530280" y="1357200"/>
            <a:ext cx="111592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31" r:id="rId2"/>
  </p:sldLayoutIdLst>
</p:sldMaster>
</file>

<file path=ppt/slideMasters/slideMaster4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51" name="Conector recto 8"/>
          <p:cNvCxnSpPr/>
          <p:nvPr/>
        </p:nvCxnSpPr>
        <p:spPr>
          <a:xfrm>
            <a:off x="530280" y="533160"/>
            <a:ext cx="11125440" cy="360"/>
          </a:xfrm>
          <a:prstGeom prst="straightConnector1">
            <a:avLst/>
          </a:prstGeom>
          <a:ln w="9525">
            <a:solidFill>
              <a:srgbClr val="0f0f0f">
                <a:alpha val="25000"/>
              </a:srgbClr>
            </a:solidFill>
          </a:ln>
        </p:spPr>
      </p:cxnSp>
      <p:sp>
        <p:nvSpPr>
          <p:cNvPr id="352" name="PlaceHolder 1"/>
          <p:cNvSpPr>
            <a:spLocks noGrp="1"/>
          </p:cNvSpPr>
          <p:nvPr>
            <p:ph type="title"/>
          </p:nvPr>
        </p:nvSpPr>
        <p:spPr>
          <a:xfrm>
            <a:off x="415080" y="691920"/>
            <a:ext cx="11243160" cy="90072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353" name="PlaceHolder 2"/>
          <p:cNvSpPr>
            <a:spLocks noGrp="1"/>
          </p:cNvSpPr>
          <p:nvPr>
            <p:ph type="ftr" idx="127"/>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54" name="PlaceHolder 3"/>
          <p:cNvSpPr>
            <a:spLocks noGrp="1"/>
          </p:cNvSpPr>
          <p:nvPr>
            <p:ph type="dt" idx="128"/>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55" name="PlaceHolder 4"/>
          <p:cNvSpPr>
            <a:spLocks noGrp="1"/>
          </p:cNvSpPr>
          <p:nvPr>
            <p:ph type="sldNum" idx="129"/>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33" r:id="rId2"/>
  </p:sldLayoutIdLst>
</p:sldMaster>
</file>

<file path=ppt/slideMasters/slideMaster4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56" name="Conector recto 8"/>
          <p:cNvCxnSpPr/>
          <p:nvPr/>
        </p:nvCxnSpPr>
        <p:spPr>
          <a:xfrm>
            <a:off x="530280" y="533160"/>
            <a:ext cx="11125440" cy="360"/>
          </a:xfrm>
          <a:prstGeom prst="straightConnector1">
            <a:avLst/>
          </a:prstGeom>
          <a:ln w="9525">
            <a:solidFill>
              <a:srgbClr val="0f0f0f">
                <a:alpha val="25000"/>
              </a:srgbClr>
            </a:solidFill>
          </a:ln>
        </p:spPr>
      </p:cxnSp>
      <p:sp>
        <p:nvSpPr>
          <p:cNvPr id="357" name="PlaceHolder 1"/>
          <p:cNvSpPr>
            <a:spLocks noGrp="1"/>
          </p:cNvSpPr>
          <p:nvPr>
            <p:ph type="ftr" idx="130"/>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58" name="PlaceHolder 2"/>
          <p:cNvSpPr>
            <a:spLocks noGrp="1"/>
          </p:cNvSpPr>
          <p:nvPr>
            <p:ph type="dt" idx="131"/>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59" name="PlaceHolder 3"/>
          <p:cNvSpPr>
            <a:spLocks noGrp="1"/>
          </p:cNvSpPr>
          <p:nvPr>
            <p:ph type="sldNum" idx="132"/>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35" r:id="rId2"/>
  </p:sldLayoutIdLst>
</p:sldMaster>
</file>

<file path=ppt/slideMasters/slideMaster4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60" name="Conector recto 8"/>
          <p:cNvCxnSpPr/>
          <p:nvPr/>
        </p:nvCxnSpPr>
        <p:spPr>
          <a:xfrm>
            <a:off x="530280" y="533160"/>
            <a:ext cx="11125440" cy="360"/>
          </a:xfrm>
          <a:prstGeom prst="straightConnector1">
            <a:avLst/>
          </a:prstGeom>
          <a:ln w="9525">
            <a:solidFill>
              <a:srgbClr val="0f0f0f">
                <a:alpha val="25000"/>
              </a:srgbClr>
            </a:solidFill>
          </a:ln>
        </p:spPr>
      </p:cxnSp>
      <p:sp>
        <p:nvSpPr>
          <p:cNvPr id="361" name="PlaceHolder 1"/>
          <p:cNvSpPr>
            <a:spLocks noGrp="1"/>
          </p:cNvSpPr>
          <p:nvPr>
            <p:ph type="title"/>
          </p:nvPr>
        </p:nvSpPr>
        <p:spPr>
          <a:xfrm>
            <a:off x="429840" y="5056920"/>
            <a:ext cx="11338920" cy="966600"/>
          </a:xfrm>
          <a:prstGeom prst="rect">
            <a:avLst/>
          </a:prstGeom>
          <a:noFill/>
          <a:ln w="0">
            <a:noFill/>
          </a:ln>
        </p:spPr>
        <p:txBody>
          <a:bodyPr lIns="91440" rIns="91440" tIns="45720" bIns="45720" anchor="b">
            <a:normAutofit fontScale="74806" lnSpcReduction="10000"/>
          </a:bodyPr>
          <a:p>
            <a:pPr indent="0" defTabSz="914400">
              <a:lnSpc>
                <a:spcPct val="90000"/>
              </a:lnSpc>
              <a:buNone/>
            </a:pPr>
            <a:r>
              <a:rPr b="0" lang="es" sz="4800" spc="-1" strike="noStrike" cap="all">
                <a:solidFill>
                  <a:schemeClr val="dk1"/>
                </a:solidFill>
                <a:latin typeface="Univers Condensed"/>
              </a:rPr>
              <a:t>Haga clic para modificar el estilo de título del patrón</a:t>
            </a:r>
            <a:endParaRPr b="0" lang="en-US" sz="4800" spc="-1" strike="noStrike">
              <a:solidFill>
                <a:schemeClr val="dk1"/>
              </a:solidFill>
              <a:latin typeface="Arial Nova Light"/>
            </a:endParaRPr>
          </a:p>
        </p:txBody>
      </p:sp>
      <p:sp>
        <p:nvSpPr>
          <p:cNvPr id="362" name="PlaceHolder 2"/>
          <p:cNvSpPr>
            <a:spLocks noGrp="1"/>
          </p:cNvSpPr>
          <p:nvPr>
            <p:ph type="body"/>
          </p:nvPr>
        </p:nvSpPr>
        <p:spPr>
          <a:xfrm>
            <a:off x="0" y="0"/>
            <a:ext cx="12191760" cy="493056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0000" rIns="90000" tIns="45000" bIns="45000" anchor="t">
            <a:no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363" name="PlaceHolder 3"/>
          <p:cNvSpPr>
            <a:spLocks noGrp="1"/>
          </p:cNvSpPr>
          <p:nvPr>
            <p:ph type="body"/>
          </p:nvPr>
        </p:nvSpPr>
        <p:spPr>
          <a:xfrm>
            <a:off x="429840" y="5979600"/>
            <a:ext cx="11338920" cy="364680"/>
          </a:xfrm>
          <a:prstGeom prst="rect">
            <a:avLst/>
          </a:prstGeom>
          <a:noFill/>
          <a:ln w="0">
            <a:noFill/>
          </a:ln>
        </p:spPr>
        <p:txBody>
          <a:bodyPr lIns="91440" rIns="91440" tIns="45720" bIns="45720" anchor="t">
            <a:normAutofit fontScale="81111"/>
          </a:bodyPr>
          <a:p>
            <a:pPr indent="0" defTabSz="914400">
              <a:lnSpc>
                <a:spcPct val="120000"/>
              </a:lnSpc>
              <a:spcBef>
                <a:spcPts val="1001"/>
              </a:spcBef>
              <a:buNone/>
              <a:tabLst>
                <a:tab algn="l" pos="0"/>
              </a:tabLst>
            </a:pPr>
            <a:r>
              <a:rPr b="0" lang="es" sz="1800" spc="-1" strike="noStrike">
                <a:solidFill>
                  <a:schemeClr val="dk1"/>
                </a:solidFill>
                <a:latin typeface="Arial Nova Light"/>
              </a:rPr>
              <a:t>Haga clic para modificar los estilos de texto del patrón</a:t>
            </a:r>
            <a:endParaRPr b="0" lang="en-US" sz="1800" spc="-1" strike="noStrike">
              <a:solidFill>
                <a:schemeClr val="dk1"/>
              </a:solidFill>
              <a:latin typeface="Arial Nova Light"/>
            </a:endParaRPr>
          </a:p>
        </p:txBody>
      </p:sp>
      <p:sp>
        <p:nvSpPr>
          <p:cNvPr id="364" name="PlaceHolder 4"/>
          <p:cNvSpPr>
            <a:spLocks noGrp="1"/>
          </p:cNvSpPr>
          <p:nvPr>
            <p:ph type="ftr" idx="133"/>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65" name="PlaceHolder 5"/>
          <p:cNvSpPr>
            <a:spLocks noGrp="1"/>
          </p:cNvSpPr>
          <p:nvPr>
            <p:ph type="dt" idx="134"/>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66" name="PlaceHolder 6"/>
          <p:cNvSpPr>
            <a:spLocks noGrp="1"/>
          </p:cNvSpPr>
          <p:nvPr>
            <p:ph type="sldNum" idx="135"/>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37" r:id="rId3"/>
  </p:sldLayoutIdLst>
</p:sldMaster>
</file>

<file path=ppt/slideMasters/slideMaster4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67" name="Conector recto 8"/>
          <p:cNvCxnSpPr/>
          <p:nvPr/>
        </p:nvCxnSpPr>
        <p:spPr>
          <a:xfrm>
            <a:off x="530280" y="533160"/>
            <a:ext cx="11125440" cy="360"/>
          </a:xfrm>
          <a:prstGeom prst="straightConnector1">
            <a:avLst/>
          </a:prstGeom>
          <a:ln w="9525">
            <a:solidFill>
              <a:srgbClr val="0f0f0f">
                <a:alpha val="25000"/>
              </a:srgbClr>
            </a:solidFill>
          </a:ln>
        </p:spPr>
      </p:cxnSp>
      <p:sp>
        <p:nvSpPr>
          <p:cNvPr id="368" name="PlaceHolder 1"/>
          <p:cNvSpPr>
            <a:spLocks noGrp="1"/>
          </p:cNvSpPr>
          <p:nvPr>
            <p:ph type="title"/>
          </p:nvPr>
        </p:nvSpPr>
        <p:spPr>
          <a:xfrm>
            <a:off x="450000" y="694800"/>
            <a:ext cx="3915000" cy="132552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369" name="PlaceHolder 2"/>
          <p:cNvSpPr>
            <a:spLocks noGrp="1"/>
          </p:cNvSpPr>
          <p:nvPr>
            <p:ph type="body"/>
          </p:nvPr>
        </p:nvSpPr>
        <p:spPr>
          <a:xfrm>
            <a:off x="433080" y="2057400"/>
            <a:ext cx="3931920" cy="417672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1600" spc="-1" strike="noStrike">
                <a:solidFill>
                  <a:schemeClr val="dk1"/>
                </a:solidFill>
                <a:latin typeface="Arial Nova Light"/>
              </a:rPr>
              <a:t>Haga clic para modificar los estilos de texto del patrón</a:t>
            </a:r>
            <a:endParaRPr b="0" lang="en-US" sz="1600" spc="-1" strike="noStrike">
              <a:solidFill>
                <a:schemeClr val="dk1"/>
              </a:solidFill>
              <a:latin typeface="Arial Nova Light"/>
            </a:endParaRPr>
          </a:p>
        </p:txBody>
      </p:sp>
      <p:sp>
        <p:nvSpPr>
          <p:cNvPr id="370" name="PlaceHolder 3"/>
          <p:cNvSpPr>
            <a:spLocks noGrp="1"/>
          </p:cNvSpPr>
          <p:nvPr>
            <p:ph type="body"/>
          </p:nvPr>
        </p:nvSpPr>
        <p:spPr>
          <a:xfrm>
            <a:off x="5183280" y="694800"/>
            <a:ext cx="6482880" cy="5538960"/>
          </a:xfrm>
          <a:prstGeom prst="rect">
            <a:avLst/>
          </a:prstGeom>
          <a:noFill/>
          <a:ln w="0">
            <a:noFill/>
          </a:ln>
        </p:spPr>
        <p:txBody>
          <a:bodyPr lIns="91440" rIns="91440" tIns="45720" bIns="45720" anchor="t">
            <a:norm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371" name="PlaceHolder 4"/>
          <p:cNvSpPr>
            <a:spLocks noGrp="1"/>
          </p:cNvSpPr>
          <p:nvPr>
            <p:ph type="ftr" idx="136"/>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72" name="PlaceHolder 5"/>
          <p:cNvSpPr>
            <a:spLocks noGrp="1"/>
          </p:cNvSpPr>
          <p:nvPr>
            <p:ph type="dt" idx="137"/>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73" name="PlaceHolder 6"/>
          <p:cNvSpPr>
            <a:spLocks noGrp="1"/>
          </p:cNvSpPr>
          <p:nvPr>
            <p:ph type="sldNum" idx="138"/>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739" r:id="rId2"/>
  </p:sldLayoutIdLst>
</p:sldMaster>
</file>

<file path=ppt/slideMasters/slideMaster4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74" name="Conector recto 8"/>
          <p:cNvCxnSpPr/>
          <p:nvPr/>
        </p:nvCxnSpPr>
        <p:spPr>
          <a:xfrm>
            <a:off x="530280" y="533160"/>
            <a:ext cx="11125440" cy="360"/>
          </a:xfrm>
          <a:prstGeom prst="straightConnector1">
            <a:avLst/>
          </a:prstGeom>
          <a:ln w="9525">
            <a:solidFill>
              <a:srgbClr val="0f0f0f">
                <a:alpha val="25000"/>
              </a:srgbClr>
            </a:solidFill>
          </a:ln>
        </p:spPr>
      </p:cxnSp>
      <p:sp>
        <p:nvSpPr>
          <p:cNvPr id="375" name="PlaceHolder 1"/>
          <p:cNvSpPr>
            <a:spLocks noGrp="1"/>
          </p:cNvSpPr>
          <p:nvPr>
            <p:ph type="title"/>
          </p:nvPr>
        </p:nvSpPr>
        <p:spPr>
          <a:xfrm>
            <a:off x="419040" y="694800"/>
            <a:ext cx="3526560" cy="171144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376" name="PlaceHolder 2"/>
          <p:cNvSpPr>
            <a:spLocks noGrp="1"/>
          </p:cNvSpPr>
          <p:nvPr>
            <p:ph type="body"/>
          </p:nvPr>
        </p:nvSpPr>
        <p:spPr>
          <a:xfrm>
            <a:off x="425520" y="2508120"/>
            <a:ext cx="3520080" cy="3727440"/>
          </a:xfrm>
          <a:prstGeom prst="rect">
            <a:avLst/>
          </a:prstGeom>
          <a:noFill/>
          <a:ln w="0">
            <a:noFill/>
          </a:ln>
        </p:spPr>
        <p:txBody>
          <a:bodyPr lIns="91440" rIns="91440" tIns="45720" bIns="45720" anchor="b">
            <a:noAutofit/>
          </a:bodyPr>
          <a:p>
            <a:pPr indent="0" defTabSz="914400">
              <a:lnSpc>
                <a:spcPct val="120000"/>
              </a:lnSpc>
              <a:spcBef>
                <a:spcPts val="1001"/>
              </a:spcBef>
              <a:buNone/>
              <a:tabLst>
                <a:tab algn="l" pos="0"/>
              </a:tabLst>
            </a:pPr>
            <a:r>
              <a:rPr b="0" lang="es" sz="1600" spc="-1" strike="noStrike">
                <a:solidFill>
                  <a:schemeClr val="dk1"/>
                </a:solidFill>
                <a:latin typeface="Arial Nova Light"/>
              </a:rPr>
              <a:t>Haga clic para modificar los estilos de texto del patrón</a:t>
            </a:r>
            <a:endParaRPr b="0" lang="en-US" sz="1600" spc="-1" strike="noStrike">
              <a:solidFill>
                <a:schemeClr val="dk1"/>
              </a:solidFill>
              <a:latin typeface="Arial Nova Light"/>
            </a:endParaRPr>
          </a:p>
        </p:txBody>
      </p:sp>
      <p:sp>
        <p:nvSpPr>
          <p:cNvPr id="377" name="PlaceHolder 3"/>
          <p:cNvSpPr>
            <a:spLocks noGrp="1"/>
          </p:cNvSpPr>
          <p:nvPr>
            <p:ph type="body"/>
          </p:nvPr>
        </p:nvSpPr>
        <p:spPr>
          <a:xfrm>
            <a:off x="4419720" y="533520"/>
            <a:ext cx="7238520" cy="5790960"/>
          </a:xfrm>
          <a:prstGeom prst="rect">
            <a:avLst/>
          </a:prstGeom>
          <a:blipFill rotWithShape="0">
            <a:blip r:embed="rId2">
              <a:alphaModFix amt="70000"/>
            </a:blip>
            <a:stretch/>
          </a:blipFill>
          <a:ln w="0">
            <a:noFill/>
          </a:ln>
          <a:effectLst>
            <a:outerShdw dist="12261" dir="7814181" blurRad="203040" rotWithShape="0">
              <a:srgbClr val="000000">
                <a:alpha val="10000"/>
              </a:srgbClr>
            </a:outerShdw>
          </a:effectLst>
        </p:spPr>
        <p:txBody>
          <a:bodyPr lIns="91440" rIns="91440" tIns="45720" bIns="45720" anchor="t">
            <a:normAutofit/>
          </a:bodyPr>
          <a:p>
            <a:pPr indent="0" defTabSz="914400">
              <a:lnSpc>
                <a:spcPct val="100000"/>
              </a:lnSpc>
              <a:buNone/>
              <a:tabLst>
                <a:tab algn="l" pos="0"/>
              </a:tabLst>
            </a:pPr>
            <a:r>
              <a:rPr b="0" lang="es" sz="1800" spc="-1" strike="noStrike">
                <a:solidFill>
                  <a:schemeClr val="dk1"/>
                </a:solidFill>
                <a:latin typeface="Arial Nova Light"/>
              </a:rPr>
              <a:t> </a:t>
            </a:r>
            <a:endParaRPr b="0" lang="en-US" sz="1800" spc="-1" strike="noStrike">
              <a:solidFill>
                <a:schemeClr val="dk1"/>
              </a:solidFill>
              <a:latin typeface="Arial Nova Light"/>
            </a:endParaRPr>
          </a:p>
        </p:txBody>
      </p:sp>
      <p:sp>
        <p:nvSpPr>
          <p:cNvPr id="378" name="PlaceHolder 4"/>
          <p:cNvSpPr>
            <a:spLocks noGrp="1"/>
          </p:cNvSpPr>
          <p:nvPr>
            <p:ph type="ftr" idx="139"/>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79" name="PlaceHolder 5"/>
          <p:cNvSpPr>
            <a:spLocks noGrp="1"/>
          </p:cNvSpPr>
          <p:nvPr>
            <p:ph type="dt" idx="140"/>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80" name="PlaceHolder 6"/>
          <p:cNvSpPr>
            <a:spLocks noGrp="1"/>
          </p:cNvSpPr>
          <p:nvPr>
            <p:ph type="sldNum" idx="141"/>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381" name="Conector recto 8"/>
          <p:cNvCxnSpPr/>
          <p:nvPr/>
        </p:nvCxnSpPr>
        <p:spPr>
          <a:xfrm>
            <a:off x="533160" y="533160"/>
            <a:ext cx="350424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41" r:id="rId3"/>
  </p:sldLayoutIdLst>
</p:sldMaster>
</file>

<file path=ppt/slideMasters/slideMaster4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82" name="Conector recto 8"/>
          <p:cNvCxnSpPr/>
          <p:nvPr/>
        </p:nvCxnSpPr>
        <p:spPr>
          <a:xfrm>
            <a:off x="530280" y="533160"/>
            <a:ext cx="11125440" cy="360"/>
          </a:xfrm>
          <a:prstGeom prst="straightConnector1">
            <a:avLst/>
          </a:prstGeom>
          <a:ln w="9525">
            <a:solidFill>
              <a:srgbClr val="0f0f0f">
                <a:alpha val="25000"/>
              </a:srgbClr>
            </a:solidFill>
          </a:ln>
        </p:spPr>
      </p:cxnSp>
      <p:sp>
        <p:nvSpPr>
          <p:cNvPr id="383" name="PlaceHolder 1"/>
          <p:cNvSpPr>
            <a:spLocks noGrp="1"/>
          </p:cNvSpPr>
          <p:nvPr>
            <p:ph type="title"/>
          </p:nvPr>
        </p:nvSpPr>
        <p:spPr>
          <a:xfrm>
            <a:off x="402480" y="541800"/>
            <a:ext cx="11255760" cy="2224800"/>
          </a:xfrm>
          <a:prstGeom prst="rect">
            <a:avLst/>
          </a:prstGeom>
          <a:noFill/>
          <a:ln w="0">
            <a:noFill/>
          </a:ln>
        </p:spPr>
        <p:txBody>
          <a:bodyPr lIns="91440" rIns="91440" tIns="45720" bIns="45720" anchor="b">
            <a:normAutofit fontScale="87500" lnSpcReduction="20000"/>
          </a:bodyPr>
          <a:p>
            <a:pPr indent="0" defTabSz="914400">
              <a:lnSpc>
                <a:spcPct val="90000"/>
              </a:lnSpc>
              <a:buNone/>
            </a:pPr>
            <a:r>
              <a:rPr b="0" lang="es" sz="7200" spc="-1" strike="noStrike" cap="all">
                <a:solidFill>
                  <a:schemeClr val="accent1"/>
                </a:solidFill>
                <a:latin typeface="Univers Condensed"/>
              </a:rPr>
              <a:t>Haga clic para modificar el estilo de título del patrón</a:t>
            </a:r>
            <a:endParaRPr b="0" lang="en-US" sz="7200" spc="-1" strike="noStrike">
              <a:solidFill>
                <a:schemeClr val="dk1"/>
              </a:solidFill>
              <a:latin typeface="Arial Nova Light"/>
            </a:endParaRPr>
          </a:p>
        </p:txBody>
      </p:sp>
      <p:sp>
        <p:nvSpPr>
          <p:cNvPr id="384" name="PlaceHolder 2"/>
          <p:cNvSpPr>
            <a:spLocks noGrp="1"/>
          </p:cNvSpPr>
          <p:nvPr>
            <p:ph type="body"/>
          </p:nvPr>
        </p:nvSpPr>
        <p:spPr>
          <a:xfrm>
            <a:off x="419040" y="3423240"/>
            <a:ext cx="11239200" cy="2900880"/>
          </a:xfrm>
          <a:prstGeom prst="rect">
            <a:avLst/>
          </a:prstGeom>
          <a:noFill/>
          <a:ln w="0">
            <a:noFill/>
          </a:ln>
        </p:spPr>
        <p:txBody>
          <a:bodyPr lIns="91440" rIns="91440" tIns="45720" bIns="45720" anchor="t">
            <a:normAutofit/>
          </a:bodyPr>
          <a:p>
            <a:pPr indent="0" defTabSz="914400">
              <a:lnSpc>
                <a:spcPct val="120000"/>
              </a:lnSpc>
              <a:spcBef>
                <a:spcPts val="1001"/>
              </a:spcBef>
              <a:buNone/>
              <a:tabLst>
                <a:tab algn="l" pos="0"/>
              </a:tabLst>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marL="457200" indent="0" defTabSz="914400">
              <a:lnSpc>
                <a:spcPct val="120000"/>
              </a:lnSpc>
              <a:spcBef>
                <a:spcPts val="499"/>
              </a:spcBef>
              <a:buNone/>
              <a:tabLst>
                <a:tab algn="l" pos="0"/>
              </a:tabLst>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marL="914400" indent="0" defTabSz="914400">
              <a:lnSpc>
                <a:spcPct val="120000"/>
              </a:lnSpc>
              <a:spcBef>
                <a:spcPts val="499"/>
              </a:spcBef>
              <a:buNone/>
              <a:tabLst>
                <a:tab algn="l" pos="0"/>
              </a:tabLst>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marL="1371600" indent="0" defTabSz="914400">
              <a:lnSpc>
                <a:spcPct val="120000"/>
              </a:lnSpc>
              <a:spcBef>
                <a:spcPts val="499"/>
              </a:spcBef>
              <a:buNone/>
              <a:tabLst>
                <a:tab algn="l" pos="0"/>
              </a:tabLst>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marL="1828800" indent="0" defTabSz="914400">
              <a:lnSpc>
                <a:spcPct val="120000"/>
              </a:lnSpc>
              <a:spcBef>
                <a:spcPts val="499"/>
              </a:spcBef>
              <a:buNone/>
              <a:tabLst>
                <a:tab algn="l" pos="0"/>
              </a:tabLst>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385" name="PlaceHolder 3"/>
          <p:cNvSpPr>
            <a:spLocks noGrp="1"/>
          </p:cNvSpPr>
          <p:nvPr>
            <p:ph type="ftr" idx="142"/>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86" name="PlaceHolder 4"/>
          <p:cNvSpPr>
            <a:spLocks noGrp="1"/>
          </p:cNvSpPr>
          <p:nvPr>
            <p:ph type="dt" idx="143"/>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87" name="PlaceHolder 5"/>
          <p:cNvSpPr>
            <a:spLocks noGrp="1"/>
          </p:cNvSpPr>
          <p:nvPr>
            <p:ph type="sldNum" idx="144"/>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388" name="Conector recto 2"/>
          <p:cNvCxnSpPr/>
          <p:nvPr/>
        </p:nvCxnSpPr>
        <p:spPr>
          <a:xfrm>
            <a:off x="533160" y="2978640"/>
            <a:ext cx="1115964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43" r:id="rId2"/>
  </p:sldLayoutIdLst>
</p:sldMaster>
</file>

<file path=ppt/slideMasters/slideMaster4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89" name="Conector recto 8"/>
          <p:cNvCxnSpPr/>
          <p:nvPr/>
        </p:nvCxnSpPr>
        <p:spPr>
          <a:xfrm>
            <a:off x="530280" y="533160"/>
            <a:ext cx="11125440" cy="360"/>
          </a:xfrm>
          <a:prstGeom prst="straightConnector1">
            <a:avLst/>
          </a:prstGeom>
          <a:ln w="9525">
            <a:solidFill>
              <a:srgbClr val="0f0f0f">
                <a:alpha val="25000"/>
              </a:srgbClr>
            </a:solidFill>
          </a:ln>
        </p:spPr>
      </p:cxnSp>
      <p:sp>
        <p:nvSpPr>
          <p:cNvPr id="390" name="PlaceHolder 1"/>
          <p:cNvSpPr>
            <a:spLocks noGrp="1"/>
          </p:cNvSpPr>
          <p:nvPr>
            <p:ph type="title"/>
          </p:nvPr>
        </p:nvSpPr>
        <p:spPr>
          <a:xfrm>
            <a:off x="402480" y="1836360"/>
            <a:ext cx="11255760" cy="2512440"/>
          </a:xfrm>
          <a:prstGeom prst="rect">
            <a:avLst/>
          </a:prstGeom>
          <a:noFill/>
          <a:ln w="0">
            <a:noFill/>
          </a:ln>
        </p:spPr>
        <p:txBody>
          <a:bodyPr lIns="91440" rIns="91440" tIns="45720" bIns="45720" anchor="b">
            <a:normAutofit fontScale="81250"/>
          </a:bodyPr>
          <a:p>
            <a:pPr indent="0" defTabSz="914400">
              <a:lnSpc>
                <a:spcPct val="90000"/>
              </a:lnSpc>
              <a:buNone/>
            </a:pPr>
            <a:r>
              <a:rPr b="0" lang="es" sz="7200" spc="-1" strike="noStrike" cap="all">
                <a:solidFill>
                  <a:schemeClr val="accent1"/>
                </a:solidFill>
                <a:latin typeface="Univers Condensed"/>
              </a:rPr>
              <a:t>Haga clic para modificar el estilo de título del patrón</a:t>
            </a:r>
            <a:endParaRPr b="0" lang="en-US" sz="7200" spc="-1" strike="noStrike">
              <a:solidFill>
                <a:schemeClr val="dk1"/>
              </a:solidFill>
              <a:latin typeface="Arial Nova Light"/>
            </a:endParaRPr>
          </a:p>
        </p:txBody>
      </p:sp>
      <p:sp>
        <p:nvSpPr>
          <p:cNvPr id="391" name="PlaceHolder 2"/>
          <p:cNvSpPr>
            <a:spLocks noGrp="1"/>
          </p:cNvSpPr>
          <p:nvPr>
            <p:ph type="body"/>
          </p:nvPr>
        </p:nvSpPr>
        <p:spPr>
          <a:xfrm>
            <a:off x="419040" y="4834080"/>
            <a:ext cx="11239200" cy="1405080"/>
          </a:xfrm>
          <a:prstGeom prst="rect">
            <a:avLst/>
          </a:prstGeom>
          <a:noFill/>
          <a:ln w="0">
            <a:noFill/>
          </a:ln>
        </p:spPr>
        <p:txBody>
          <a:bodyPr lIns="91440" rIns="91440" tIns="45720" bIns="45720" anchor="t">
            <a:noAutofit/>
          </a:bodyPr>
          <a:p>
            <a:pPr indent="0" defTabSz="914400">
              <a:lnSpc>
                <a:spcPct val="120000"/>
              </a:lnSpc>
              <a:spcBef>
                <a:spcPts val="1001"/>
              </a:spcBef>
              <a:buNone/>
              <a:tabLst>
                <a:tab algn="l" pos="0"/>
              </a:tabLst>
            </a:pPr>
            <a:r>
              <a:rPr b="0" lang="es" sz="2000" spc="-1" strike="noStrike">
                <a:solidFill>
                  <a:schemeClr val="dk1"/>
                </a:solidFill>
                <a:latin typeface="Arial Nova Light"/>
              </a:rPr>
              <a:t>Haga clic para modificar los estilos de texto del patrón</a:t>
            </a:r>
            <a:endParaRPr b="0" lang="en-US" sz="2000" spc="-1" strike="noStrike">
              <a:solidFill>
                <a:schemeClr val="dk1"/>
              </a:solidFill>
              <a:latin typeface="Arial Nova Light"/>
            </a:endParaRPr>
          </a:p>
          <a:p>
            <a:pPr marL="457200" indent="0" defTabSz="914400">
              <a:lnSpc>
                <a:spcPct val="120000"/>
              </a:lnSpc>
              <a:spcBef>
                <a:spcPts val="499"/>
              </a:spcBef>
              <a:buNone/>
              <a:tabLst>
                <a:tab algn="l" pos="0"/>
              </a:tabLst>
            </a:pPr>
            <a:r>
              <a:rPr b="0" lang="es" sz="1800" spc="-1" strike="noStrike">
                <a:solidFill>
                  <a:schemeClr val="dk1"/>
                </a:solidFill>
                <a:latin typeface="Arial Nova Light"/>
              </a:rPr>
              <a:t>Segundo nivel</a:t>
            </a:r>
            <a:endParaRPr b="0" lang="en-US" sz="1800" spc="-1" strike="noStrike">
              <a:solidFill>
                <a:schemeClr val="dk1"/>
              </a:solidFill>
              <a:latin typeface="Arial Nova Light"/>
            </a:endParaRPr>
          </a:p>
          <a:p>
            <a:pPr marL="914400" indent="0" defTabSz="914400">
              <a:lnSpc>
                <a:spcPct val="120000"/>
              </a:lnSpc>
              <a:spcBef>
                <a:spcPts val="499"/>
              </a:spcBef>
              <a:buNone/>
              <a:tabLst>
                <a:tab algn="l" pos="0"/>
              </a:tabLst>
            </a:pPr>
            <a:r>
              <a:rPr b="0" lang="es" sz="1600" spc="-1" strike="noStrike">
                <a:solidFill>
                  <a:schemeClr val="dk1"/>
                </a:solidFill>
                <a:latin typeface="Arial Nova Light"/>
              </a:rPr>
              <a:t>Tercer nivel</a:t>
            </a:r>
            <a:endParaRPr b="0" lang="en-US" sz="1600" spc="-1" strike="noStrike">
              <a:solidFill>
                <a:schemeClr val="dk1"/>
              </a:solidFill>
              <a:latin typeface="Arial Nova Light"/>
            </a:endParaRPr>
          </a:p>
          <a:p>
            <a:pPr marL="1371600" indent="0" defTabSz="914400">
              <a:lnSpc>
                <a:spcPct val="120000"/>
              </a:lnSpc>
              <a:spcBef>
                <a:spcPts val="499"/>
              </a:spcBef>
              <a:buNone/>
              <a:tabLst>
                <a:tab algn="l" pos="0"/>
              </a:tabLst>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marL="1828800" indent="0" defTabSz="914400">
              <a:lnSpc>
                <a:spcPct val="120000"/>
              </a:lnSpc>
              <a:spcBef>
                <a:spcPts val="499"/>
              </a:spcBef>
              <a:buNone/>
              <a:tabLst>
                <a:tab algn="l" pos="0"/>
              </a:tabLst>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392" name="PlaceHolder 3"/>
          <p:cNvSpPr>
            <a:spLocks noGrp="1"/>
          </p:cNvSpPr>
          <p:nvPr>
            <p:ph type="ftr" idx="145"/>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93" name="PlaceHolder 4"/>
          <p:cNvSpPr>
            <a:spLocks noGrp="1"/>
          </p:cNvSpPr>
          <p:nvPr>
            <p:ph type="dt" idx="146"/>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94" name="PlaceHolder 5"/>
          <p:cNvSpPr>
            <a:spLocks noGrp="1"/>
          </p:cNvSpPr>
          <p:nvPr>
            <p:ph type="sldNum" idx="147"/>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395" name="Conector recto 8"/>
          <p:cNvCxnSpPr/>
          <p:nvPr/>
        </p:nvCxnSpPr>
        <p:spPr>
          <a:xfrm>
            <a:off x="533160" y="4531320"/>
            <a:ext cx="1112544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45" r:id="rId2"/>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2" name="Conector recto 8"/>
          <p:cNvCxnSpPr/>
          <p:nvPr/>
        </p:nvCxnSpPr>
        <p:spPr>
          <a:xfrm>
            <a:off x="530280" y="533160"/>
            <a:ext cx="11125440" cy="360"/>
          </a:xfrm>
          <a:prstGeom prst="straightConnector1">
            <a:avLst/>
          </a:prstGeom>
          <a:ln w="9525">
            <a:solidFill>
              <a:srgbClr val="0f0f0f">
                <a:alpha val="25000"/>
              </a:srgbClr>
            </a:solidFill>
          </a:ln>
        </p:spPr>
      </p:cxnSp>
      <p:cxnSp>
        <p:nvCxnSpPr>
          <p:cNvPr id="33" name="Conector recto 6"/>
          <p:cNvCxnSpPr/>
          <p:nvPr/>
        </p:nvCxnSpPr>
        <p:spPr>
          <a:xfrm>
            <a:off x="3751200" y="2791080"/>
            <a:ext cx="4689720" cy="360"/>
          </a:xfrm>
          <a:prstGeom prst="straightConnector1">
            <a:avLst/>
          </a:prstGeom>
          <a:ln w="9525">
            <a:solidFill>
              <a:srgbClr val="0f0f0f">
                <a:alpha val="25000"/>
              </a:srgbClr>
            </a:solidFill>
          </a:ln>
        </p:spPr>
      </p:cxnSp>
      <p:sp>
        <p:nvSpPr>
          <p:cNvPr id="34" name="PlaceHolder 1"/>
          <p:cNvSpPr>
            <a:spLocks noGrp="1"/>
          </p:cNvSpPr>
          <p:nvPr>
            <p:ph type="title"/>
          </p:nvPr>
        </p:nvSpPr>
        <p:spPr>
          <a:xfrm>
            <a:off x="3551040" y="1429920"/>
            <a:ext cx="5090040" cy="1196280"/>
          </a:xfrm>
          <a:prstGeom prst="rect">
            <a:avLst/>
          </a:prstGeom>
          <a:noFill/>
          <a:ln w="0">
            <a:noFill/>
          </a:ln>
        </p:spPr>
        <p:txBody>
          <a:bodyPr lIns="91440" rIns="91440" tIns="45720" bIns="45720" anchor="b">
            <a:noAutofit/>
          </a:bodyPr>
          <a:p>
            <a:pPr indent="0" algn="ctr"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35" name="PlaceHolder 2"/>
          <p:cNvSpPr>
            <a:spLocks noGrp="1"/>
          </p:cNvSpPr>
          <p:nvPr>
            <p:ph type="body"/>
          </p:nvPr>
        </p:nvSpPr>
        <p:spPr>
          <a:xfrm>
            <a:off x="3677040" y="2999520"/>
            <a:ext cx="4838040" cy="2195640"/>
          </a:xfrm>
          <a:prstGeom prst="rect">
            <a:avLst/>
          </a:prstGeom>
          <a:noFill/>
          <a:ln w="0">
            <a:noFill/>
          </a:ln>
        </p:spPr>
        <p:txBody>
          <a:bodyPr lIns="91440" rIns="91440" tIns="45720" bIns="45720" anchor="t">
            <a:noAutofit/>
          </a:bodyPr>
          <a:p>
            <a:pPr indent="0" algn="ctr" defTabSz="914400">
              <a:lnSpc>
                <a:spcPct val="120000"/>
              </a:lnSpc>
              <a:spcBef>
                <a:spcPts val="1001"/>
              </a:spcBef>
              <a:buNone/>
              <a:tabLst>
                <a:tab algn="l" pos="0"/>
              </a:tabLst>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marL="457200" indent="0" algn="ctr" defTabSz="914400">
              <a:lnSpc>
                <a:spcPct val="120000"/>
              </a:lnSpc>
              <a:spcBef>
                <a:spcPts val="499"/>
              </a:spcBef>
              <a:buNone/>
              <a:tabLst>
                <a:tab algn="l" pos="0"/>
              </a:tabLst>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marL="914400" indent="0" algn="ctr" defTabSz="914400">
              <a:lnSpc>
                <a:spcPct val="120000"/>
              </a:lnSpc>
              <a:spcBef>
                <a:spcPts val="499"/>
              </a:spcBef>
              <a:buNone/>
              <a:tabLst>
                <a:tab algn="l" pos="0"/>
              </a:tabLst>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marL="1371600" indent="0" algn="ctr" defTabSz="914400">
              <a:lnSpc>
                <a:spcPct val="120000"/>
              </a:lnSpc>
              <a:spcBef>
                <a:spcPts val="499"/>
              </a:spcBef>
              <a:buNone/>
              <a:tabLst>
                <a:tab algn="l" pos="0"/>
              </a:tabLst>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marL="1828800" indent="0" algn="ctr" defTabSz="914400">
              <a:lnSpc>
                <a:spcPct val="120000"/>
              </a:lnSpc>
              <a:spcBef>
                <a:spcPts val="499"/>
              </a:spcBef>
              <a:buNone/>
              <a:tabLst>
                <a:tab algn="l" pos="0"/>
              </a:tabLst>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36" name="PlaceHolder 3"/>
          <p:cNvSpPr>
            <a:spLocks noGrp="1"/>
          </p:cNvSpPr>
          <p:nvPr>
            <p:ph type="ftr" idx="13"/>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7" name="PlaceHolder 4"/>
          <p:cNvSpPr>
            <a:spLocks noGrp="1"/>
          </p:cNvSpPr>
          <p:nvPr>
            <p:ph type="dt" idx="14"/>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38" name="PlaceHolder 5"/>
          <p:cNvSpPr>
            <a:spLocks noGrp="1"/>
          </p:cNvSpPr>
          <p:nvPr>
            <p:ph type="sldNum" idx="15"/>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57" r:id="rId2"/>
  </p:sldLayoutIdLst>
</p:sldMaster>
</file>

<file path=ppt/slideMasters/slideMaster5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396" name="Conector recto 8"/>
          <p:cNvCxnSpPr/>
          <p:nvPr/>
        </p:nvCxnSpPr>
        <p:spPr>
          <a:xfrm>
            <a:off x="530280" y="533160"/>
            <a:ext cx="11125440" cy="360"/>
          </a:xfrm>
          <a:prstGeom prst="straightConnector1">
            <a:avLst/>
          </a:prstGeom>
          <a:ln w="9525">
            <a:solidFill>
              <a:srgbClr val="0f0f0f">
                <a:alpha val="25000"/>
              </a:srgbClr>
            </a:solidFill>
          </a:ln>
        </p:spPr>
      </p:cxnSp>
      <p:sp>
        <p:nvSpPr>
          <p:cNvPr id="397" name="PlaceHolder 1"/>
          <p:cNvSpPr>
            <a:spLocks noGrp="1"/>
          </p:cNvSpPr>
          <p:nvPr>
            <p:ph type="title"/>
          </p:nvPr>
        </p:nvSpPr>
        <p:spPr>
          <a:xfrm>
            <a:off x="419400" y="398160"/>
            <a:ext cx="9635400" cy="3670920"/>
          </a:xfrm>
          <a:prstGeom prst="rect">
            <a:avLst/>
          </a:prstGeom>
          <a:noFill/>
          <a:ln w="0">
            <a:noFill/>
          </a:ln>
        </p:spPr>
        <p:txBody>
          <a:bodyPr lIns="91440" rIns="91440" tIns="45720" bIns="45720" anchor="t">
            <a:normAutofit/>
          </a:bodyPr>
          <a:p>
            <a:pPr indent="0" defTabSz="914400">
              <a:lnSpc>
                <a:spcPct val="90000"/>
              </a:lnSpc>
              <a:buNone/>
            </a:pPr>
            <a:r>
              <a:rPr b="0" lang="es" sz="6600" spc="-1" strike="noStrike" cap="all">
                <a:solidFill>
                  <a:schemeClr val="accent1"/>
                </a:solidFill>
                <a:latin typeface="Univers Condensed"/>
              </a:rPr>
              <a:t>Haga clic para modificar el estilo de título del patrón</a:t>
            </a:r>
            <a:endParaRPr b="0" lang="en-US" sz="6600" spc="-1" strike="noStrike">
              <a:solidFill>
                <a:schemeClr val="dk1"/>
              </a:solidFill>
              <a:latin typeface="Arial Nova Light"/>
            </a:endParaRPr>
          </a:p>
        </p:txBody>
      </p:sp>
      <p:sp>
        <p:nvSpPr>
          <p:cNvPr id="398" name="PlaceHolder 2"/>
          <p:cNvSpPr>
            <a:spLocks noGrp="1"/>
          </p:cNvSpPr>
          <p:nvPr>
            <p:ph type="ftr" idx="148"/>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399" name="PlaceHolder 3"/>
          <p:cNvSpPr>
            <a:spLocks noGrp="1"/>
          </p:cNvSpPr>
          <p:nvPr>
            <p:ph type="dt" idx="149"/>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400" name="PlaceHolder 4"/>
          <p:cNvSpPr>
            <a:spLocks noGrp="1"/>
          </p:cNvSpPr>
          <p:nvPr>
            <p:ph type="sldNum" idx="150"/>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401" name="Conector recto 8"/>
          <p:cNvCxnSpPr/>
          <p:nvPr/>
        </p:nvCxnSpPr>
        <p:spPr>
          <a:xfrm>
            <a:off x="530280" y="5498280"/>
            <a:ext cx="1112472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47" r:id="rId2"/>
  </p:sldLayoutIdLst>
</p:sldMaster>
</file>

<file path=ppt/slideMasters/slideMaster5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402" name="Conector recto 8"/>
          <p:cNvCxnSpPr/>
          <p:nvPr/>
        </p:nvCxnSpPr>
        <p:spPr>
          <a:xfrm>
            <a:off x="530280" y="533160"/>
            <a:ext cx="11125440" cy="360"/>
          </a:xfrm>
          <a:prstGeom prst="straightConnector1">
            <a:avLst/>
          </a:prstGeom>
          <a:ln w="9525">
            <a:solidFill>
              <a:srgbClr val="0f0f0f">
                <a:alpha val="25000"/>
              </a:srgbClr>
            </a:solidFill>
          </a:ln>
        </p:spPr>
      </p:cxnSp>
      <p:sp>
        <p:nvSpPr>
          <p:cNvPr id="403" name="PlaceHolder 1"/>
          <p:cNvSpPr>
            <a:spLocks noGrp="1"/>
          </p:cNvSpPr>
          <p:nvPr>
            <p:ph type="title"/>
          </p:nvPr>
        </p:nvSpPr>
        <p:spPr>
          <a:xfrm>
            <a:off x="402480" y="765720"/>
            <a:ext cx="9635400" cy="3454920"/>
          </a:xfrm>
          <a:prstGeom prst="rect">
            <a:avLst/>
          </a:prstGeom>
          <a:noFill/>
          <a:ln w="0">
            <a:noFill/>
          </a:ln>
        </p:spPr>
        <p:txBody>
          <a:bodyPr lIns="91440" rIns="91440" tIns="45720" bIns="45720" anchor="t">
            <a:normAutofit fontScale="87398" lnSpcReduction="20000"/>
          </a:bodyPr>
          <a:p>
            <a:pPr indent="0" defTabSz="914400">
              <a:lnSpc>
                <a:spcPct val="90000"/>
              </a:lnSpc>
              <a:buNone/>
            </a:pPr>
            <a:r>
              <a:rPr b="0" lang="es" sz="8800" spc="-1" strike="noStrike" cap="all">
                <a:solidFill>
                  <a:schemeClr val="accent1"/>
                </a:solidFill>
                <a:latin typeface="Univers Condensed"/>
              </a:rPr>
              <a:t>Haga clic para modificar el estilo de título del patrón</a:t>
            </a:r>
            <a:endParaRPr b="0" lang="en-US" sz="8800" spc="-1" strike="noStrike">
              <a:solidFill>
                <a:schemeClr val="dk1"/>
              </a:solidFill>
              <a:latin typeface="Arial Nova Light"/>
            </a:endParaRPr>
          </a:p>
        </p:txBody>
      </p:sp>
      <p:sp>
        <p:nvSpPr>
          <p:cNvPr id="404" name="PlaceHolder 2"/>
          <p:cNvSpPr>
            <a:spLocks noGrp="1"/>
          </p:cNvSpPr>
          <p:nvPr>
            <p:ph type="ftr" idx="151"/>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405" name="PlaceHolder 3"/>
          <p:cNvSpPr>
            <a:spLocks noGrp="1"/>
          </p:cNvSpPr>
          <p:nvPr>
            <p:ph type="dt" idx="152"/>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406" name="PlaceHolder 4"/>
          <p:cNvSpPr>
            <a:spLocks noGrp="1"/>
          </p:cNvSpPr>
          <p:nvPr>
            <p:ph type="sldNum" idx="153"/>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407" name="Conector recto 11"/>
          <p:cNvCxnSpPr/>
          <p:nvPr/>
        </p:nvCxnSpPr>
        <p:spPr>
          <a:xfrm>
            <a:off x="533160" y="5184360"/>
            <a:ext cx="11125800" cy="360"/>
          </a:xfrm>
          <a:prstGeom prst="straightConnector1">
            <a:avLst/>
          </a:prstGeom>
          <a:ln w="9525">
            <a:solidFill>
              <a:srgbClr val="0f0f0f">
                <a:alpha val="25000"/>
              </a:srgbClr>
            </a:solidFill>
          </a:ln>
        </p:spPr>
      </p:cxnSp>
      <p:cxnSp>
        <p:nvCxnSpPr>
          <p:cNvPr id="408" name="Conector recto 10"/>
          <p:cNvCxnSpPr/>
          <p:nvPr/>
        </p:nvCxnSpPr>
        <p:spPr>
          <a:xfrm>
            <a:off x="533160" y="6324480"/>
            <a:ext cx="1112580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749" r:id="rId2"/>
  </p:sldLayoutIdLst>
</p:sldMaster>
</file>

<file path=ppt/slideMasters/slideMaster5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accent1"/>
        </a:solidFill>
      </p:bgPr>
    </p:bg>
    <p:spTree>
      <p:nvGrpSpPr>
        <p:cNvPr id="1" name=""/>
        <p:cNvGrpSpPr/>
        <p:nvPr/>
      </p:nvGrpSpPr>
      <p:grpSpPr>
        <a:xfrm>
          <a:off x="0" y="0"/>
          <a:ext cx="0" cy="0"/>
          <a:chOff x="0" y="0"/>
          <a:chExt cx="0" cy="0"/>
        </a:xfrm>
      </p:grpSpPr>
      <p:cxnSp>
        <p:nvCxnSpPr>
          <p:cNvPr id="409" name="Conector recto 8"/>
          <p:cNvCxnSpPr/>
          <p:nvPr/>
        </p:nvCxnSpPr>
        <p:spPr>
          <a:xfrm>
            <a:off x="530280" y="533160"/>
            <a:ext cx="11125440" cy="360"/>
          </a:xfrm>
          <a:prstGeom prst="straightConnector1">
            <a:avLst/>
          </a:prstGeom>
          <a:ln w="9525">
            <a:solidFill>
              <a:srgbClr val="ffffff">
                <a:alpha val="25000"/>
              </a:srgbClr>
            </a:solidFill>
          </a:ln>
        </p:spPr>
      </p:cxnSp>
      <p:sp>
        <p:nvSpPr>
          <p:cNvPr id="410" name="PlaceHolder 1"/>
          <p:cNvSpPr>
            <a:spLocks noGrp="1"/>
          </p:cNvSpPr>
          <p:nvPr>
            <p:ph type="title"/>
          </p:nvPr>
        </p:nvSpPr>
        <p:spPr>
          <a:xfrm>
            <a:off x="402480" y="765720"/>
            <a:ext cx="9635400" cy="3528000"/>
          </a:xfrm>
          <a:prstGeom prst="rect">
            <a:avLst/>
          </a:prstGeom>
          <a:noFill/>
          <a:ln w="0">
            <a:noFill/>
          </a:ln>
        </p:spPr>
        <p:txBody>
          <a:bodyPr lIns="91440" rIns="91440" tIns="45720" bIns="45720" anchor="t">
            <a:normAutofit fontScale="77965" lnSpcReduction="10000"/>
          </a:bodyPr>
          <a:p>
            <a:pPr indent="0" defTabSz="914400">
              <a:lnSpc>
                <a:spcPct val="90000"/>
              </a:lnSpc>
              <a:buNone/>
            </a:pPr>
            <a:r>
              <a:rPr b="0" lang="es" sz="8800" spc="-1" strike="noStrike" cap="all">
                <a:solidFill>
                  <a:schemeClr val="dk1"/>
                </a:solidFill>
                <a:latin typeface="Univers Condensed"/>
              </a:rPr>
              <a:t>Haga clic para modificar el estilo de título del patrón</a:t>
            </a:r>
            <a:endParaRPr b="0" lang="en-US" sz="8800" spc="-1" strike="noStrike">
              <a:solidFill>
                <a:schemeClr val="dk1"/>
              </a:solidFill>
              <a:latin typeface="Arial Nova Light"/>
            </a:endParaRPr>
          </a:p>
        </p:txBody>
      </p:sp>
      <p:sp>
        <p:nvSpPr>
          <p:cNvPr id="411" name="PlaceHolder 2"/>
          <p:cNvSpPr>
            <a:spLocks noGrp="1"/>
          </p:cNvSpPr>
          <p:nvPr>
            <p:ph type="ftr" idx="154"/>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ffffff"/>
              </a:solidFill>
              <a:latin typeface="Times New Roman"/>
            </a:endParaRPr>
          </a:p>
        </p:txBody>
      </p:sp>
      <p:sp>
        <p:nvSpPr>
          <p:cNvPr id="412" name="PlaceHolder 3"/>
          <p:cNvSpPr>
            <a:spLocks noGrp="1"/>
          </p:cNvSpPr>
          <p:nvPr>
            <p:ph type="dt" idx="155"/>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ffffff"/>
              </a:solidFill>
              <a:latin typeface="Times New Roman"/>
            </a:endParaRPr>
          </a:p>
        </p:txBody>
      </p:sp>
      <p:sp>
        <p:nvSpPr>
          <p:cNvPr id="413" name="PlaceHolder 4"/>
          <p:cNvSpPr>
            <a:spLocks noGrp="1"/>
          </p:cNvSpPr>
          <p:nvPr>
            <p:ph type="sldNum" idx="156"/>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ffffff"/>
              </a:solidFill>
              <a:latin typeface="Times New Roman"/>
            </a:endParaRPr>
          </a:p>
        </p:txBody>
      </p:sp>
      <p:cxnSp>
        <p:nvCxnSpPr>
          <p:cNvPr id="414" name="Conector recto 10"/>
          <p:cNvCxnSpPr/>
          <p:nvPr/>
        </p:nvCxnSpPr>
        <p:spPr>
          <a:xfrm>
            <a:off x="533160" y="533520"/>
            <a:ext cx="11127600" cy="360"/>
          </a:xfrm>
          <a:prstGeom prst="straightConnector1">
            <a:avLst/>
          </a:prstGeom>
          <a:ln w="60325">
            <a:solidFill>
              <a:srgbClr val="f5f2ed"/>
            </a:solidFill>
          </a:ln>
        </p:spPr>
      </p:cxnSp>
      <p:cxnSp>
        <p:nvCxnSpPr>
          <p:cNvPr id="415" name="Conector recto 8"/>
          <p:cNvCxnSpPr/>
          <p:nvPr/>
        </p:nvCxnSpPr>
        <p:spPr>
          <a:xfrm>
            <a:off x="533160" y="5169240"/>
            <a:ext cx="11127600" cy="360"/>
          </a:xfrm>
          <a:prstGeom prst="straightConnector1">
            <a:avLst/>
          </a:prstGeom>
          <a:ln w="9525">
            <a:solidFill>
              <a:srgbClr val="f5f2ed"/>
            </a:solidFill>
          </a:ln>
        </p:spPr>
      </p:cxnSp>
      <p:cxnSp>
        <p:nvCxnSpPr>
          <p:cNvPr id="416" name="Conector recto 11"/>
          <p:cNvCxnSpPr/>
          <p:nvPr/>
        </p:nvCxnSpPr>
        <p:spPr>
          <a:xfrm>
            <a:off x="533160" y="6330600"/>
            <a:ext cx="11120400" cy="360"/>
          </a:xfrm>
          <a:prstGeom prst="straightConnector1">
            <a:avLst/>
          </a:prstGeom>
          <a:ln w="9525">
            <a:solidFill>
              <a:srgbClr val="f5f2ed"/>
            </a:solidFill>
          </a:ln>
        </p:spPr>
      </p:cxnSp>
    </p:spTree>
  </p:cSld>
  <p:clrMap bg1="lt1" bg2="lt2" tx1="dk1" tx2="dk2" accent1="accent1" accent2="accent2" accent3="accent3" accent4="accent4" accent5="accent5" accent6="accent6" hlink="hlink" folHlink="folHlink"/>
  <p:sldLayoutIdLst>
    <p:sldLayoutId id="2147483751" r:id="rId2"/>
  </p:sldLayoutIdLst>
</p:sldMaster>
</file>

<file path=ppt/slideMasters/slideMaster5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accent1"/>
        </a:solidFill>
      </p:bgPr>
    </p:bg>
    <p:spTree>
      <p:nvGrpSpPr>
        <p:cNvPr id="1" name=""/>
        <p:cNvGrpSpPr/>
        <p:nvPr/>
      </p:nvGrpSpPr>
      <p:grpSpPr>
        <a:xfrm>
          <a:off x="0" y="0"/>
          <a:ext cx="0" cy="0"/>
          <a:chOff x="0" y="0"/>
          <a:chExt cx="0" cy="0"/>
        </a:xfrm>
      </p:grpSpPr>
      <p:cxnSp>
        <p:nvCxnSpPr>
          <p:cNvPr id="417" name="Conector recto 8"/>
          <p:cNvCxnSpPr/>
          <p:nvPr/>
        </p:nvCxnSpPr>
        <p:spPr>
          <a:xfrm>
            <a:off x="530280" y="533160"/>
            <a:ext cx="11125440" cy="360"/>
          </a:xfrm>
          <a:prstGeom prst="straightConnector1">
            <a:avLst/>
          </a:prstGeom>
          <a:ln w="9525">
            <a:solidFill>
              <a:srgbClr val="ffffff">
                <a:alpha val="25000"/>
              </a:srgbClr>
            </a:solidFill>
          </a:ln>
        </p:spPr>
      </p:cxnSp>
      <p:sp>
        <p:nvSpPr>
          <p:cNvPr id="418" name="PlaceHolder 1"/>
          <p:cNvSpPr>
            <a:spLocks noGrp="1"/>
          </p:cNvSpPr>
          <p:nvPr>
            <p:ph type="title"/>
          </p:nvPr>
        </p:nvSpPr>
        <p:spPr>
          <a:xfrm>
            <a:off x="426960" y="3018240"/>
            <a:ext cx="8960760" cy="3247200"/>
          </a:xfrm>
          <a:prstGeom prst="rect">
            <a:avLst/>
          </a:prstGeom>
          <a:noFill/>
          <a:ln w="0">
            <a:noFill/>
          </a:ln>
        </p:spPr>
        <p:txBody>
          <a:bodyPr lIns="91440" rIns="91440" tIns="45720" bIns="45720" anchor="b">
            <a:normAutofit fontScale="93498" lnSpcReduction="10000"/>
          </a:bodyPr>
          <a:p>
            <a:pPr indent="0" defTabSz="914400">
              <a:lnSpc>
                <a:spcPct val="90000"/>
              </a:lnSpc>
              <a:buNone/>
            </a:pPr>
            <a:r>
              <a:rPr b="0" lang="es" sz="6600" spc="-1" strike="noStrike" cap="all">
                <a:solidFill>
                  <a:schemeClr val="dk1"/>
                </a:solidFill>
                <a:latin typeface="Univers Condensed"/>
              </a:rPr>
              <a:t>Haga clic para modificar el estilo de título del patrón</a:t>
            </a:r>
            <a:endParaRPr b="0" lang="en-US" sz="6600" spc="-1" strike="noStrike">
              <a:solidFill>
                <a:schemeClr val="dk1"/>
              </a:solidFill>
              <a:latin typeface="Arial Nova Light"/>
            </a:endParaRPr>
          </a:p>
        </p:txBody>
      </p:sp>
      <p:sp>
        <p:nvSpPr>
          <p:cNvPr id="419" name="PlaceHolder 2"/>
          <p:cNvSpPr>
            <a:spLocks noGrp="1"/>
          </p:cNvSpPr>
          <p:nvPr>
            <p:ph type="ftr" idx="157"/>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ffffff"/>
              </a:solidFill>
              <a:latin typeface="Times New Roman"/>
            </a:endParaRPr>
          </a:p>
        </p:txBody>
      </p:sp>
      <p:sp>
        <p:nvSpPr>
          <p:cNvPr id="420" name="PlaceHolder 3"/>
          <p:cNvSpPr>
            <a:spLocks noGrp="1"/>
          </p:cNvSpPr>
          <p:nvPr>
            <p:ph type="dt" idx="158"/>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ffffff"/>
              </a:solidFill>
              <a:latin typeface="Times New Roman"/>
            </a:endParaRPr>
          </a:p>
        </p:txBody>
      </p:sp>
      <p:sp>
        <p:nvSpPr>
          <p:cNvPr id="421" name="PlaceHolder 4"/>
          <p:cNvSpPr>
            <a:spLocks noGrp="1"/>
          </p:cNvSpPr>
          <p:nvPr>
            <p:ph type="sldNum" idx="159"/>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ffffff"/>
              </a:solidFill>
              <a:latin typeface="Times New Roman"/>
            </a:endParaRPr>
          </a:p>
        </p:txBody>
      </p:sp>
      <p:cxnSp>
        <p:nvCxnSpPr>
          <p:cNvPr id="422" name="Conector recto 6"/>
          <p:cNvCxnSpPr/>
          <p:nvPr/>
        </p:nvCxnSpPr>
        <p:spPr>
          <a:xfrm>
            <a:off x="530640" y="531720"/>
            <a:ext cx="11128320" cy="360"/>
          </a:xfrm>
          <a:prstGeom prst="straightConnector1">
            <a:avLst/>
          </a:prstGeom>
          <a:ln w="9525">
            <a:solidFill>
              <a:srgbClr val="f5f2ed"/>
            </a:solidFill>
          </a:ln>
        </p:spPr>
      </p:cxnSp>
      <p:cxnSp>
        <p:nvCxnSpPr>
          <p:cNvPr id="423" name="Conector recto 7"/>
          <p:cNvCxnSpPr/>
          <p:nvPr/>
        </p:nvCxnSpPr>
        <p:spPr>
          <a:xfrm>
            <a:off x="533160" y="6324480"/>
            <a:ext cx="11125800" cy="360"/>
          </a:xfrm>
          <a:prstGeom prst="straightConnector1">
            <a:avLst/>
          </a:prstGeom>
          <a:ln w="9525">
            <a:solidFill>
              <a:srgbClr val="f5f2ed"/>
            </a:solidFill>
          </a:ln>
        </p:spPr>
      </p:cxnSp>
      <p:sp>
        <p:nvSpPr>
          <p:cNvPr id="42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120000"/>
              </a:lnSpc>
              <a:spcBef>
                <a:spcPts val="1417"/>
              </a:spcBef>
              <a:buClr>
                <a:srgbClr val="ffffff"/>
              </a:buClr>
              <a:buSzPct val="45000"/>
              <a:buFont typeface="Wingdings" charset="2"/>
              <a:buChar char=""/>
            </a:pPr>
            <a:r>
              <a:rPr b="0" lang="en-US" sz="1400" spc="-1" strike="noStrike">
                <a:solidFill>
                  <a:schemeClr val="dk1"/>
                </a:solidFill>
                <a:latin typeface="Arial Nova Light"/>
              </a:rPr>
              <a:t>Pulse para editar el formato de texto del esquema</a:t>
            </a:r>
            <a:endParaRPr b="0" lang="en-US" sz="1400" spc="-1" strike="noStrike">
              <a:solidFill>
                <a:schemeClr val="dk1"/>
              </a:solidFill>
              <a:latin typeface="Arial Nova Light"/>
            </a:endParaRPr>
          </a:p>
          <a:p>
            <a:pPr lvl="1" marL="864000" indent="-324000">
              <a:lnSpc>
                <a:spcPct val="120000"/>
              </a:lnSpc>
              <a:spcBef>
                <a:spcPts val="1134"/>
              </a:spcBef>
              <a:buClr>
                <a:srgbClr val="ffffff"/>
              </a:buClr>
              <a:buSzPct val="75000"/>
              <a:buFont typeface="Symbol" charset="2"/>
              <a:buChar char=""/>
            </a:pPr>
            <a:r>
              <a:rPr b="0" lang="en-US" sz="1400" spc="-1" strike="noStrike">
                <a:solidFill>
                  <a:schemeClr val="dk1"/>
                </a:solidFill>
                <a:latin typeface="Arial Nova Light"/>
              </a:rPr>
              <a:t>Segundo nivel del esquema</a:t>
            </a:r>
            <a:endParaRPr b="0" lang="en-US" sz="1400" spc="-1" strike="noStrike">
              <a:solidFill>
                <a:schemeClr val="dk1"/>
              </a:solidFill>
              <a:latin typeface="Arial Nova Light"/>
            </a:endParaRPr>
          </a:p>
          <a:p>
            <a:pPr lvl="2" marL="1296000" indent="-288000">
              <a:lnSpc>
                <a:spcPct val="120000"/>
              </a:lnSpc>
              <a:spcBef>
                <a:spcPts val="850"/>
              </a:spcBef>
              <a:buClr>
                <a:srgbClr val="ffffff"/>
              </a:buClr>
              <a:buSzPct val="45000"/>
              <a:buFont typeface="Wingdings" charset="2"/>
              <a:buChar char=""/>
            </a:pPr>
            <a:r>
              <a:rPr b="0" lang="en-US" sz="1400" spc="-1" strike="noStrike">
                <a:solidFill>
                  <a:schemeClr val="dk1"/>
                </a:solidFill>
                <a:latin typeface="Arial Nova Light"/>
              </a:rPr>
              <a:t>Tercer nivel del esquema</a:t>
            </a:r>
            <a:endParaRPr b="0" lang="en-US" sz="1400" spc="-1" strike="noStrike">
              <a:solidFill>
                <a:schemeClr val="dk1"/>
              </a:solidFill>
              <a:latin typeface="Arial Nova Light"/>
            </a:endParaRPr>
          </a:p>
          <a:p>
            <a:pPr lvl="3" marL="1728000" indent="-216000">
              <a:lnSpc>
                <a:spcPct val="120000"/>
              </a:lnSpc>
              <a:spcBef>
                <a:spcPts val="567"/>
              </a:spcBef>
              <a:buClr>
                <a:srgbClr val="ffffff"/>
              </a:buClr>
              <a:buSzPct val="75000"/>
              <a:buFont typeface="Symbol" charset="2"/>
              <a:buChar char=""/>
            </a:pPr>
            <a:r>
              <a:rPr b="0" lang="en-US" sz="1400" spc="-1" strike="noStrike">
                <a:solidFill>
                  <a:schemeClr val="dk1"/>
                </a:solidFill>
                <a:latin typeface="Arial Nova Light"/>
              </a:rPr>
              <a:t>Cuarto nivel del esquema</a:t>
            </a:r>
            <a:endParaRPr b="0" lang="en-US" sz="1400" spc="-1" strike="noStrike">
              <a:solidFill>
                <a:schemeClr val="dk1"/>
              </a:solidFill>
              <a:latin typeface="Arial Nova Light"/>
            </a:endParaRPr>
          </a:p>
          <a:p>
            <a:pPr lvl="4" marL="2160000" indent="-216000">
              <a:lnSpc>
                <a:spcPct val="120000"/>
              </a:lnSpc>
              <a:spcBef>
                <a:spcPts val="283"/>
              </a:spcBef>
              <a:buClr>
                <a:srgbClr val="ffffff"/>
              </a:buClr>
              <a:buSzPct val="45000"/>
              <a:buFont typeface="Wingdings" charset="2"/>
              <a:buChar char=""/>
            </a:pPr>
            <a:r>
              <a:rPr b="0" lang="en-US" sz="2000" spc="-1" strike="noStrike">
                <a:solidFill>
                  <a:schemeClr val="dk1"/>
                </a:solidFill>
                <a:latin typeface="Arial Nova Light"/>
              </a:rPr>
              <a:t>Quinto nivel del esquema</a:t>
            </a:r>
            <a:endParaRPr b="0" lang="en-US" sz="2000" spc="-1" strike="noStrike">
              <a:solidFill>
                <a:schemeClr val="dk1"/>
              </a:solidFill>
              <a:latin typeface="Arial Nova Light"/>
            </a:endParaRPr>
          </a:p>
          <a:p>
            <a:pPr lvl="5" marL="2592000" indent="-216000">
              <a:lnSpc>
                <a:spcPct val="120000"/>
              </a:lnSpc>
              <a:spcBef>
                <a:spcPts val="283"/>
              </a:spcBef>
              <a:buClr>
                <a:srgbClr val="ffffff"/>
              </a:buClr>
              <a:buSzPct val="45000"/>
              <a:buFont typeface="Wingdings" charset="2"/>
              <a:buChar char=""/>
            </a:pPr>
            <a:r>
              <a:rPr b="0" lang="en-US" sz="2000" spc="-1" strike="noStrike">
                <a:solidFill>
                  <a:schemeClr val="dk1"/>
                </a:solidFill>
                <a:latin typeface="Arial Nova Light"/>
              </a:rPr>
              <a:t>Sexto nivel del esquema</a:t>
            </a:r>
            <a:endParaRPr b="0" lang="en-US" sz="2000" spc="-1" strike="noStrike">
              <a:solidFill>
                <a:schemeClr val="dk1"/>
              </a:solidFill>
              <a:latin typeface="Arial Nova Light"/>
            </a:endParaRPr>
          </a:p>
          <a:p>
            <a:pPr lvl="6" marL="3024000" indent="-216000">
              <a:lnSpc>
                <a:spcPct val="120000"/>
              </a:lnSpc>
              <a:spcBef>
                <a:spcPts val="283"/>
              </a:spcBef>
              <a:buClr>
                <a:srgbClr val="ffffff"/>
              </a:buClr>
              <a:buSzPct val="45000"/>
              <a:buFont typeface="Wingdings" charset="2"/>
              <a:buChar char=""/>
            </a:pPr>
            <a:r>
              <a:rPr b="0" lang="en-US" sz="2000" spc="-1" strike="noStrike">
                <a:solidFill>
                  <a:schemeClr val="dk1"/>
                </a:solidFill>
                <a:latin typeface="Arial Nova Light"/>
              </a:rPr>
              <a:t>Séptimo nivel del esquema</a:t>
            </a:r>
            <a:endParaRPr b="0" lang="en-US" sz="2000" spc="-1" strike="noStrike">
              <a:solidFill>
                <a:schemeClr val="dk1"/>
              </a:solidFill>
              <a:latin typeface="Arial Nova Light"/>
            </a:endParaRPr>
          </a:p>
        </p:txBody>
      </p:sp>
    </p:spTree>
  </p:cSld>
  <p:clrMap bg1="lt1" bg2="lt2" tx1="dk1" tx2="dk2" accent1="accent1" accent2="accent2" accent3="accent3" accent4="accent4" accent5="accent5" accent6="accent6" hlink="hlink" folHlink="folHlink"/>
  <p:sldLayoutIdLst>
    <p:sldLayoutId id="2147483753" r:id="rId2"/>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41" name="Conector recto 8"/>
          <p:cNvCxnSpPr/>
          <p:nvPr/>
        </p:nvCxnSpPr>
        <p:spPr>
          <a:xfrm>
            <a:off x="530280" y="533160"/>
            <a:ext cx="11125440" cy="360"/>
          </a:xfrm>
          <a:prstGeom prst="straightConnector1">
            <a:avLst/>
          </a:prstGeom>
          <a:ln w="9525">
            <a:solidFill>
              <a:srgbClr val="0f0f0f">
                <a:alpha val="25000"/>
              </a:srgbClr>
            </a:solidFill>
          </a:ln>
        </p:spPr>
      </p:cxnSp>
      <p:sp>
        <p:nvSpPr>
          <p:cNvPr id="42" name="PlaceHolder 1"/>
          <p:cNvSpPr>
            <a:spLocks noGrp="1"/>
          </p:cNvSpPr>
          <p:nvPr>
            <p:ph type="title"/>
          </p:nvPr>
        </p:nvSpPr>
        <p:spPr>
          <a:xfrm>
            <a:off x="1303200" y="1673280"/>
            <a:ext cx="3359880" cy="232416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43" name="PlaceHolder 2"/>
          <p:cNvSpPr>
            <a:spLocks noGrp="1"/>
          </p:cNvSpPr>
          <p:nvPr>
            <p:ph type="body"/>
          </p:nvPr>
        </p:nvSpPr>
        <p:spPr>
          <a:xfrm>
            <a:off x="5103720" y="1673280"/>
            <a:ext cx="5784840" cy="29185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44" name="PlaceHolder 3"/>
          <p:cNvSpPr>
            <a:spLocks noGrp="1"/>
          </p:cNvSpPr>
          <p:nvPr>
            <p:ph type="ftr" idx="16"/>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45" name="PlaceHolder 4"/>
          <p:cNvSpPr>
            <a:spLocks noGrp="1"/>
          </p:cNvSpPr>
          <p:nvPr>
            <p:ph type="dt" idx="17"/>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46" name="PlaceHolder 5"/>
          <p:cNvSpPr>
            <a:spLocks noGrp="1"/>
          </p:cNvSpPr>
          <p:nvPr>
            <p:ph type="sldNum" idx="18"/>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47" name="Conector recto 7"/>
          <p:cNvCxnSpPr/>
          <p:nvPr/>
        </p:nvCxnSpPr>
        <p:spPr>
          <a:xfrm>
            <a:off x="530280" y="6345720"/>
            <a:ext cx="111592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59" r:id="rId2"/>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50" name="Conector recto 8"/>
          <p:cNvCxnSpPr/>
          <p:nvPr/>
        </p:nvCxnSpPr>
        <p:spPr>
          <a:xfrm>
            <a:off x="530280" y="533160"/>
            <a:ext cx="11125440" cy="360"/>
          </a:xfrm>
          <a:prstGeom prst="straightConnector1">
            <a:avLst/>
          </a:prstGeom>
          <a:ln w="9525">
            <a:solidFill>
              <a:srgbClr val="0f0f0f">
                <a:alpha val="25000"/>
              </a:srgbClr>
            </a:solidFill>
          </a:ln>
        </p:spPr>
      </p:cxnSp>
      <p:sp>
        <p:nvSpPr>
          <p:cNvPr id="51" name="PlaceHolder 1"/>
          <p:cNvSpPr>
            <a:spLocks noGrp="1"/>
          </p:cNvSpPr>
          <p:nvPr>
            <p:ph type="title"/>
          </p:nvPr>
        </p:nvSpPr>
        <p:spPr>
          <a:xfrm>
            <a:off x="419400" y="1399680"/>
            <a:ext cx="4136040" cy="291852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52" name="PlaceHolder 2"/>
          <p:cNvSpPr>
            <a:spLocks noGrp="1"/>
          </p:cNvSpPr>
          <p:nvPr>
            <p:ph type="body"/>
          </p:nvPr>
        </p:nvSpPr>
        <p:spPr>
          <a:xfrm>
            <a:off x="5103720" y="1398240"/>
            <a:ext cx="6249600" cy="41144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53" name="PlaceHolder 3"/>
          <p:cNvSpPr>
            <a:spLocks noGrp="1"/>
          </p:cNvSpPr>
          <p:nvPr>
            <p:ph type="ftr" idx="19"/>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54" name="PlaceHolder 4"/>
          <p:cNvSpPr>
            <a:spLocks noGrp="1"/>
          </p:cNvSpPr>
          <p:nvPr>
            <p:ph type="dt" idx="20"/>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55" name="PlaceHolder 5"/>
          <p:cNvSpPr>
            <a:spLocks noGrp="1"/>
          </p:cNvSpPr>
          <p:nvPr>
            <p:ph type="sldNum" idx="21"/>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56" name="Conector recto 7"/>
          <p:cNvCxnSpPr/>
          <p:nvPr/>
        </p:nvCxnSpPr>
        <p:spPr>
          <a:xfrm>
            <a:off x="530280" y="6322680"/>
            <a:ext cx="111592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61" r:id="rId2"/>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59" name="Conector recto 8"/>
          <p:cNvCxnSpPr/>
          <p:nvPr/>
        </p:nvCxnSpPr>
        <p:spPr>
          <a:xfrm>
            <a:off x="530280" y="533160"/>
            <a:ext cx="11125440" cy="360"/>
          </a:xfrm>
          <a:prstGeom prst="straightConnector1">
            <a:avLst/>
          </a:prstGeom>
          <a:ln w="9525">
            <a:solidFill>
              <a:srgbClr val="0f0f0f">
                <a:alpha val="25000"/>
              </a:srgbClr>
            </a:solidFill>
          </a:ln>
        </p:spPr>
      </p:cxnSp>
      <p:sp>
        <p:nvSpPr>
          <p:cNvPr id="60" name="PlaceHolder 1"/>
          <p:cNvSpPr>
            <a:spLocks noGrp="1"/>
          </p:cNvSpPr>
          <p:nvPr>
            <p:ph type="title"/>
          </p:nvPr>
        </p:nvSpPr>
        <p:spPr>
          <a:xfrm>
            <a:off x="422280" y="694800"/>
            <a:ext cx="3333600" cy="273384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61" name="PlaceHolder 2"/>
          <p:cNvSpPr>
            <a:spLocks noGrp="1"/>
          </p:cNvSpPr>
          <p:nvPr>
            <p:ph type="body"/>
          </p:nvPr>
        </p:nvSpPr>
        <p:spPr>
          <a:xfrm>
            <a:off x="4229280" y="694800"/>
            <a:ext cx="7439040" cy="548604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62" name="PlaceHolder 3"/>
          <p:cNvSpPr>
            <a:spLocks noGrp="1"/>
          </p:cNvSpPr>
          <p:nvPr>
            <p:ph type="ftr" idx="22"/>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63" name="PlaceHolder 4"/>
          <p:cNvSpPr>
            <a:spLocks noGrp="1"/>
          </p:cNvSpPr>
          <p:nvPr>
            <p:ph type="dt" idx="23"/>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64" name="PlaceHolder 5"/>
          <p:cNvSpPr>
            <a:spLocks noGrp="1"/>
          </p:cNvSpPr>
          <p:nvPr>
            <p:ph type="sldNum" idx="24"/>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65" name="Conector recto 7"/>
          <p:cNvCxnSpPr/>
          <p:nvPr/>
        </p:nvCxnSpPr>
        <p:spPr>
          <a:xfrm>
            <a:off x="530280" y="6326640"/>
            <a:ext cx="111592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63" r:id="rId2"/>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cxnSp>
        <p:nvCxnSpPr>
          <p:cNvPr id="68" name="Conector recto 8"/>
          <p:cNvCxnSpPr/>
          <p:nvPr/>
        </p:nvCxnSpPr>
        <p:spPr>
          <a:xfrm>
            <a:off x="530280" y="533160"/>
            <a:ext cx="11125440" cy="360"/>
          </a:xfrm>
          <a:prstGeom prst="straightConnector1">
            <a:avLst/>
          </a:prstGeom>
          <a:ln w="9525">
            <a:solidFill>
              <a:srgbClr val="0f0f0f">
                <a:alpha val="25000"/>
              </a:srgbClr>
            </a:solidFill>
          </a:ln>
        </p:spPr>
      </p:cxnSp>
      <p:sp>
        <p:nvSpPr>
          <p:cNvPr id="69" name="PlaceHolder 1"/>
          <p:cNvSpPr>
            <a:spLocks noGrp="1"/>
          </p:cNvSpPr>
          <p:nvPr>
            <p:ph type="title"/>
          </p:nvPr>
        </p:nvSpPr>
        <p:spPr>
          <a:xfrm>
            <a:off x="422280" y="435960"/>
            <a:ext cx="4268160" cy="2918520"/>
          </a:xfrm>
          <a:prstGeom prst="rect">
            <a:avLst/>
          </a:prstGeom>
          <a:noFill/>
          <a:ln w="0">
            <a:noFill/>
          </a:ln>
        </p:spPr>
        <p:txBody>
          <a:bodyPr lIns="91440" rIns="91440" tIns="45720" bIns="45720" anchor="t">
            <a:noAutofit/>
          </a:bodyPr>
          <a:p>
            <a:pPr indent="0" defTabSz="914400">
              <a:lnSpc>
                <a:spcPct val="90000"/>
              </a:lnSpc>
              <a:buNone/>
            </a:pPr>
            <a:r>
              <a:rPr b="0" lang="es" sz="3200" spc="-1" strike="noStrike" cap="all">
                <a:solidFill>
                  <a:schemeClr val="dk1"/>
                </a:solidFill>
                <a:latin typeface="Univers Condensed"/>
              </a:rPr>
              <a:t>Haga clic para modificar el estilo de título del patrón</a:t>
            </a:r>
            <a:endParaRPr b="0" lang="en-US" sz="3200" spc="-1" strike="noStrike">
              <a:solidFill>
                <a:schemeClr val="dk1"/>
              </a:solidFill>
              <a:latin typeface="Arial Nova Light"/>
            </a:endParaRPr>
          </a:p>
        </p:txBody>
      </p:sp>
      <p:sp>
        <p:nvSpPr>
          <p:cNvPr id="70" name="PlaceHolder 2"/>
          <p:cNvSpPr>
            <a:spLocks noGrp="1"/>
          </p:cNvSpPr>
          <p:nvPr>
            <p:ph type="body"/>
          </p:nvPr>
        </p:nvSpPr>
        <p:spPr>
          <a:xfrm>
            <a:off x="5391360" y="743040"/>
            <a:ext cx="6276600" cy="5312520"/>
          </a:xfrm>
          <a:prstGeom prst="rect">
            <a:avLst/>
          </a:prstGeom>
          <a:noFill/>
          <a:ln w="0">
            <a:noFill/>
          </a:ln>
        </p:spPr>
        <p:txBody>
          <a:bodyPr lIns="91440" rIns="91440" tIns="45720" bIns="45720" anchor="t">
            <a:noAutofit/>
          </a:bodyPr>
          <a:p>
            <a:pPr marL="228600" indent="-228600" defTabSz="914400">
              <a:lnSpc>
                <a:spcPct val="120000"/>
              </a:lnSpc>
              <a:spcBef>
                <a:spcPts val="1001"/>
              </a:spcBef>
              <a:buClr>
                <a:srgbClr val="0f0f0f"/>
              </a:buClr>
              <a:buFont typeface="Arial"/>
              <a:buChar char="•"/>
            </a:pPr>
            <a:r>
              <a:rPr b="0" lang="es" sz="1400" spc="-1" strike="noStrike">
                <a:solidFill>
                  <a:schemeClr val="dk1"/>
                </a:solidFill>
                <a:latin typeface="Arial Nova Light"/>
              </a:rPr>
              <a:t>Haga clic para modificar los estilos de texto del patrón</a:t>
            </a:r>
            <a:endParaRPr b="0" lang="en-US" sz="1400" spc="-1" strike="noStrike">
              <a:solidFill>
                <a:schemeClr val="dk1"/>
              </a:solidFill>
              <a:latin typeface="Arial Nova Light"/>
            </a:endParaRPr>
          </a:p>
          <a:p>
            <a:pPr lvl="1" marL="6858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Segundo nivel</a:t>
            </a:r>
            <a:endParaRPr b="0" lang="en-US" sz="1400" spc="-1" strike="noStrike">
              <a:solidFill>
                <a:schemeClr val="dk1"/>
              </a:solidFill>
              <a:latin typeface="Arial Nova Light"/>
            </a:endParaRPr>
          </a:p>
          <a:p>
            <a:pPr lvl="2" marL="11430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Tercer nivel</a:t>
            </a:r>
            <a:endParaRPr b="0" lang="en-US" sz="1400" spc="-1" strike="noStrike">
              <a:solidFill>
                <a:schemeClr val="dk1"/>
              </a:solidFill>
              <a:latin typeface="Arial Nova Light"/>
            </a:endParaRPr>
          </a:p>
          <a:p>
            <a:pPr lvl="3" marL="16002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Cuarto nivel</a:t>
            </a:r>
            <a:endParaRPr b="0" lang="en-US" sz="1400" spc="-1" strike="noStrike">
              <a:solidFill>
                <a:schemeClr val="dk1"/>
              </a:solidFill>
              <a:latin typeface="Arial Nova Light"/>
            </a:endParaRPr>
          </a:p>
          <a:p>
            <a:pPr lvl="4" marL="2057400" indent="-228600" defTabSz="914400">
              <a:lnSpc>
                <a:spcPct val="120000"/>
              </a:lnSpc>
              <a:spcBef>
                <a:spcPts val="499"/>
              </a:spcBef>
              <a:buClr>
                <a:srgbClr val="0f0f0f"/>
              </a:buClr>
              <a:buFont typeface="Arial"/>
              <a:buChar char="•"/>
            </a:pPr>
            <a:r>
              <a:rPr b="0" lang="es" sz="1400" spc="-1" strike="noStrike">
                <a:solidFill>
                  <a:schemeClr val="dk1"/>
                </a:solidFill>
                <a:latin typeface="Arial Nova Light"/>
              </a:rPr>
              <a:t>Quinto nivel</a:t>
            </a:r>
            <a:endParaRPr b="0" lang="en-US" sz="1400" spc="-1" strike="noStrike">
              <a:solidFill>
                <a:schemeClr val="dk1"/>
              </a:solidFill>
              <a:latin typeface="Arial Nova Light"/>
            </a:endParaRPr>
          </a:p>
        </p:txBody>
      </p:sp>
      <p:sp>
        <p:nvSpPr>
          <p:cNvPr id="71" name="PlaceHolder 3"/>
          <p:cNvSpPr>
            <a:spLocks noGrp="1"/>
          </p:cNvSpPr>
          <p:nvPr>
            <p:ph type="ftr" idx="25"/>
          </p:nvPr>
        </p:nvSpPr>
        <p:spPr>
          <a:xfrm>
            <a:off x="434880" y="6426000"/>
            <a:ext cx="4688280" cy="364680"/>
          </a:xfrm>
          <a:prstGeom prst="rect">
            <a:avLst/>
          </a:prstGeom>
          <a:noFill/>
          <a:ln w="0">
            <a:noFill/>
          </a:ln>
        </p:spPr>
        <p:txBody>
          <a:bodyPr lIns="91440" rIns="91440" tIns="45720" bIns="45720" anchor="ctr">
            <a:noAutofit/>
          </a:bodyPr>
          <a:lstStyle>
            <a:lvl1pPr indent="0" defTabSz="914400">
              <a:lnSpc>
                <a:spcPct val="100000"/>
              </a:lnSpc>
              <a:buNone/>
              <a:defRPr b="0" lang="es" sz="900" spc="-1" strike="noStrike">
                <a:solidFill>
                  <a:schemeClr val="dk1">
                    <a:alpha val="60000"/>
                  </a:schemeClr>
                </a:solidFill>
                <a:latin typeface="Arial Nova Light"/>
              </a:defRPr>
            </a:lvl1pPr>
          </a:lstStyle>
          <a:p>
            <a:pPr indent="0" defTabSz="914400">
              <a:lnSpc>
                <a:spcPct val="100000"/>
              </a:lnSpc>
              <a:buNone/>
            </a:pPr>
            <a:r>
              <a:rPr b="0" lang="es" sz="900" spc="-1" strike="noStrike">
                <a:solidFill>
                  <a:schemeClr val="dk1">
                    <a:alpha val="60000"/>
                  </a:schemeClr>
                </a:solidFill>
                <a:latin typeface="Arial Nova Light"/>
              </a:rPr>
              <a:t>&lt;pie de página&gt;</a:t>
            </a:r>
            <a:endParaRPr b="0" lang="es-GT" sz="900" spc="-1" strike="noStrike">
              <a:solidFill>
                <a:srgbClr val="000000"/>
              </a:solidFill>
              <a:latin typeface="Times New Roman"/>
            </a:endParaRPr>
          </a:p>
        </p:txBody>
      </p:sp>
      <p:sp>
        <p:nvSpPr>
          <p:cNvPr id="72" name="PlaceHolder 4"/>
          <p:cNvSpPr>
            <a:spLocks noGrp="1"/>
          </p:cNvSpPr>
          <p:nvPr>
            <p:ph type="dt" idx="26"/>
          </p:nvPr>
        </p:nvSpPr>
        <p:spPr>
          <a:xfrm>
            <a:off x="7846200" y="6426000"/>
            <a:ext cx="3327120" cy="364680"/>
          </a:xfrm>
          <a:prstGeom prst="rect">
            <a:avLst/>
          </a:prstGeom>
          <a:noFill/>
          <a:ln w="0">
            <a:noFill/>
          </a:ln>
        </p:spPr>
        <p:txBody>
          <a:bodyPr lIns="91440" rIns="91440" tIns="45720" bIns="45720" anchor="ctr">
            <a:noAutofit/>
          </a:bodyPr>
          <a:lstStyle>
            <a:lvl1pPr indent="0" algn="r" defTabSz="914400">
              <a:lnSpc>
                <a:spcPct val="100000"/>
              </a:lnSpc>
              <a:buNone/>
              <a:defRPr b="0" lang="en-US" sz="900" spc="-1" strike="noStrike">
                <a:solidFill>
                  <a:schemeClr val="dk1">
                    <a:alpha val="60000"/>
                  </a:schemeClr>
                </a:solidFill>
                <a:latin typeface="Arial Nova Light"/>
              </a:defRPr>
            </a:lvl1pPr>
          </a:lstStyle>
          <a:p>
            <a:pPr indent="0" algn="r" defTabSz="914400">
              <a:lnSpc>
                <a:spcPct val="100000"/>
              </a:lnSpc>
              <a:buNone/>
            </a:pPr>
            <a:r>
              <a:rPr b="0" lang="en-US" sz="900" spc="-1" strike="noStrike">
                <a:solidFill>
                  <a:schemeClr val="dk1">
                    <a:alpha val="60000"/>
                  </a:schemeClr>
                </a:solidFill>
                <a:latin typeface="Arial Nova Light"/>
              </a:rPr>
              <a:t>&lt;fecha/hora&gt;</a:t>
            </a:r>
            <a:endParaRPr b="0" lang="es-GT" sz="900" spc="-1" strike="noStrike">
              <a:solidFill>
                <a:srgbClr val="000000"/>
              </a:solidFill>
              <a:latin typeface="Times New Roman"/>
            </a:endParaRPr>
          </a:p>
        </p:txBody>
      </p:sp>
      <p:sp>
        <p:nvSpPr>
          <p:cNvPr id="73" name="PlaceHolder 5"/>
          <p:cNvSpPr>
            <a:spLocks noGrp="1"/>
          </p:cNvSpPr>
          <p:nvPr>
            <p:ph type="sldNum" idx="27"/>
          </p:nvPr>
        </p:nvSpPr>
        <p:spPr>
          <a:xfrm>
            <a:off x="11166120" y="6426000"/>
            <a:ext cx="602640" cy="364680"/>
          </a:xfrm>
          <a:prstGeom prst="rect">
            <a:avLst/>
          </a:prstGeom>
          <a:noFill/>
          <a:ln w="0">
            <a:noFill/>
          </a:ln>
        </p:spPr>
        <p:txBody>
          <a:bodyPr lIns="91440" rIns="91440" tIns="45720" bIns="45720" anchor="ctr">
            <a:noAutofit/>
          </a:bodyPr>
          <a:p>
            <a:pPr indent="0">
              <a:buNone/>
            </a:pPr>
            <a:endParaRPr b="0" lang="es-GT" sz="900" spc="-1" strike="noStrike">
              <a:solidFill>
                <a:srgbClr val="000000"/>
              </a:solidFill>
              <a:latin typeface="Times New Roman"/>
            </a:endParaRPr>
          </a:p>
        </p:txBody>
      </p:sp>
      <p:cxnSp>
        <p:nvCxnSpPr>
          <p:cNvPr id="74" name="Conector recto 6"/>
          <p:cNvCxnSpPr/>
          <p:nvPr/>
        </p:nvCxnSpPr>
        <p:spPr>
          <a:xfrm>
            <a:off x="5486400" y="528480"/>
            <a:ext cx="6172560" cy="360"/>
          </a:xfrm>
          <a:prstGeom prst="straightConnector1">
            <a:avLst/>
          </a:prstGeom>
          <a:ln w="9525">
            <a:solidFill>
              <a:srgbClr val="0f0f0f">
                <a:alpha val="25000"/>
              </a:srgbClr>
            </a:solidFill>
          </a:ln>
        </p:spPr>
      </p:cxnSp>
      <p:cxnSp>
        <p:nvCxnSpPr>
          <p:cNvPr id="75" name="Conector recto 7"/>
          <p:cNvCxnSpPr/>
          <p:nvPr/>
        </p:nvCxnSpPr>
        <p:spPr>
          <a:xfrm>
            <a:off x="530280" y="6324480"/>
            <a:ext cx="11159280" cy="360"/>
          </a:xfrm>
          <a:prstGeom prst="straightConnector1">
            <a:avLst/>
          </a:prstGeom>
          <a:ln w="9525">
            <a:solidFill>
              <a:srgbClr val="0f0f0f">
                <a:alpha val="25000"/>
              </a:srgbClr>
            </a:solidFill>
          </a:ln>
        </p:spPr>
      </p:cxnSp>
    </p:spTree>
  </p:cSld>
  <p:clrMap bg1="lt1" bg2="lt2" tx1="dk1" tx2="dk2" accent1="accent1" accent2="accent2" accent3="accent3" accent4="accent4" accent5="accent5" accent6="accent6" hlink="hlink" folHlink="folHlink"/>
  <p:sldLayoutIdLst>
    <p:sldLayoutId id="2147483665"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47.xml"/><Relationship Id="rId3"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4.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9.xml"/><Relationship Id="rId3" Type="http://schemas.openxmlformats.org/officeDocument/2006/relationships/notesSlide" Target="../notesSlides/notesSlide12.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4.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4.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9.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6.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6.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9.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4.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1" name="PlaceHolder 1"/>
          <p:cNvSpPr>
            <a:spLocks noGrp="1"/>
          </p:cNvSpPr>
          <p:nvPr>
            <p:ph type="title"/>
          </p:nvPr>
        </p:nvSpPr>
        <p:spPr>
          <a:xfrm>
            <a:off x="419040" y="694800"/>
            <a:ext cx="3526560" cy="1711440"/>
          </a:xfrm>
          <a:prstGeom prst="rect">
            <a:avLst/>
          </a:prstGeom>
          <a:noFill/>
          <a:ln w="0">
            <a:noFill/>
          </a:ln>
        </p:spPr>
        <p:txBody>
          <a:bodyPr lIns="91440" rIns="91440" tIns="45720" bIns="45720" anchor="t">
            <a:normAutofit/>
          </a:bodyPr>
          <a:p>
            <a:pPr indent="0" defTabSz="914400">
              <a:lnSpc>
                <a:spcPct val="90000"/>
              </a:lnSpc>
              <a:buNone/>
            </a:pPr>
            <a:r>
              <a:rPr b="0" lang="es-GT" sz="2700" spc="-1" strike="noStrike" cap="all">
                <a:solidFill>
                  <a:schemeClr val="dk1"/>
                </a:solidFill>
                <a:latin typeface="Univers Condensed"/>
              </a:rPr>
              <a:t>IA para la creación de contenido multimedia</a:t>
            </a:r>
            <a:endParaRPr b="0" lang="es-GT" sz="2700" spc="-1" strike="noStrike">
              <a:solidFill>
                <a:schemeClr val="dk1"/>
              </a:solidFill>
              <a:latin typeface="Arial Nova Light"/>
            </a:endParaRPr>
          </a:p>
        </p:txBody>
      </p:sp>
      <p:sp>
        <p:nvSpPr>
          <p:cNvPr id="432" name="PlaceHolder 2"/>
          <p:cNvSpPr>
            <a:spLocks noGrp="1"/>
          </p:cNvSpPr>
          <p:nvPr>
            <p:ph/>
          </p:nvPr>
        </p:nvSpPr>
        <p:spPr>
          <a:xfrm>
            <a:off x="425520" y="2508120"/>
            <a:ext cx="3520080" cy="3727440"/>
          </a:xfrm>
          <a:prstGeom prst="rect">
            <a:avLst/>
          </a:prstGeom>
          <a:noFill/>
          <a:ln w="0">
            <a:noFill/>
          </a:ln>
        </p:spPr>
        <p:txBody>
          <a:bodyPr lIns="91440" rIns="91440" tIns="45720" bIns="45720" anchor="b">
            <a:normAutofit/>
          </a:bodyPr>
          <a:p>
            <a:pPr indent="0" defTabSz="914400">
              <a:lnSpc>
                <a:spcPct val="120000"/>
              </a:lnSpc>
              <a:spcBef>
                <a:spcPts val="1001"/>
              </a:spcBef>
              <a:buNone/>
              <a:tabLst>
                <a:tab algn="l" pos="0"/>
              </a:tabLst>
            </a:pPr>
            <a:r>
              <a:rPr b="0" lang="en-US" sz="1600" spc="-1" strike="noStrike">
                <a:solidFill>
                  <a:schemeClr val="dk1"/>
                </a:solidFill>
                <a:latin typeface="Arial Nova Light"/>
              </a:rPr>
              <a:t>Innovación tecnológica para generar imágenes, videos y audio</a:t>
            </a:r>
            <a:endParaRPr b="0" lang="en-US" sz="1600" spc="-1" strike="noStrike">
              <a:solidFill>
                <a:schemeClr val="dk1"/>
              </a:solidFill>
              <a:latin typeface="Arial Nova Light"/>
            </a:endParaRPr>
          </a:p>
        </p:txBody>
      </p:sp>
      <p:pic>
        <p:nvPicPr>
          <p:cNvPr id="433" name="Picture 3" descr="Concepto digital de Inteligencia Artificial con forma cerebral"/>
          <p:cNvPicPr/>
          <p:nvPr/>
        </p:nvPicPr>
        <p:blipFill>
          <a:blip r:embed="rId1"/>
          <a:stretch/>
        </p:blipFill>
        <p:spPr>
          <a:xfrm>
            <a:off x="4419720" y="714240"/>
            <a:ext cx="7238520" cy="5428800"/>
          </a:xfrm>
          <a:prstGeom prst="rect">
            <a:avLst/>
          </a:prstGeom>
          <a:ln w="0">
            <a:noFill/>
          </a:ln>
          <a:effectLst>
            <a:outerShdw algn="r" blurRad="203040" dir="7814181" dist="12261" rotWithShape="0">
              <a:srgbClr val="000000">
                <a:alpha val="10000"/>
              </a:srgbClr>
            </a:outerShdw>
          </a:effectLst>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nodeType="withEffect" fill="hold" presetClass="entr" presetID="10">
                                  <p:stCondLst>
                                    <p:cond delay="250"/>
                                  </p:stCondLst>
                                  <p:iterate type="el">
                                    <p:tmAbs val="100"/>
                                  </p:iterate>
                                  <p:childTnLst>
                                    <p:set>
                                      <p:cBhvr>
                                        <p:cTn id="6" dur="1" fill="hold">
                                          <p:stCondLst>
                                            <p:cond delay="0"/>
                                          </p:stCondLst>
                                        </p:cTn>
                                        <p:tgtEl>
                                          <p:spTgt spid="432"/>
                                        </p:tgtEl>
                                        <p:attrNameLst>
                                          <p:attrName>style.visibility</p:attrName>
                                        </p:attrNameLst>
                                      </p:cBhvr>
                                      <p:to>
                                        <p:strVal val="visible"/>
                                      </p:to>
                                    </p:set>
                                    <p:animEffect filter="fade" transition="in">
                                      <p:cBhvr additive="repl">
                                        <p:cTn id="7" dur="500"/>
                                        <p:tgtEl>
                                          <p:spTgt spid="4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6" name="PlaceHolder 1"/>
          <p:cNvSpPr>
            <a:spLocks noGrp="1"/>
          </p:cNvSpPr>
          <p:nvPr>
            <p:ph type="title"/>
          </p:nvPr>
        </p:nvSpPr>
        <p:spPr>
          <a:xfrm>
            <a:off x="513000" y="5074560"/>
            <a:ext cx="11165760" cy="1067760"/>
          </a:xfrm>
          <a:prstGeom prst="rect">
            <a:avLst/>
          </a:prstGeom>
          <a:noFill/>
          <a:ln w="0">
            <a:noFill/>
          </a:ln>
        </p:spPr>
        <p:txBody>
          <a:bodyPr lIns="91440" rIns="91440" tIns="45720" bIns="45720" anchor="ctr">
            <a:normAutofit/>
          </a:bodyPr>
          <a:p>
            <a:pPr indent="0" algn="ctr" defTabSz="914400">
              <a:lnSpc>
                <a:spcPct val="90000"/>
              </a:lnSpc>
              <a:buNone/>
            </a:pPr>
            <a:r>
              <a:rPr b="0" lang="es-GT" sz="2800" spc="-1" strike="noStrike" cap="all">
                <a:solidFill>
                  <a:schemeClr val="dk1"/>
                </a:solidFill>
                <a:latin typeface="Univers Condensed"/>
              </a:rPr>
              <a:t>Casos prácticos de uso de IA en diferentes áreas</a:t>
            </a:r>
            <a:endParaRPr b="0" lang="es-GT" sz="2800" spc="-1" strike="noStrike">
              <a:solidFill>
                <a:schemeClr val="dk1"/>
              </a:solidFill>
              <a:latin typeface="Arial Nova Light"/>
            </a:endParaRPr>
          </a:p>
        </p:txBody>
      </p:sp>
      <p:graphicFrame>
        <p:nvGraphicFramePr>
          <p:cNvPr id="457" name="Content Placeholder 4"/>
          <p:cNvGraphicFramePr/>
          <p:nvPr/>
        </p:nvGraphicFramePr>
        <p:xfrm>
          <a:off x="516240" y="718200"/>
          <a:ext cx="11158920" cy="4290840"/>
        </p:xfrm>
        <a:graphic>
          <a:graphicData uri="http://schemas.openxmlformats.org/drawingml/2006/table">
            <a:tbl>
              <a:tblPr/>
              <a:tblGrid>
                <a:gridCol w="3968280"/>
                <a:gridCol w="3502080"/>
                <a:gridCol w="3688560"/>
              </a:tblGrid>
              <a:tr h="590760">
                <a:tc>
                  <a:txBody>
                    <a:bodyPr lIns="133920" rIns="133920" tIns="66960" bIns="66960" anchor="ctr">
                      <a:noAutofit/>
                    </a:bodyPr>
                    <a:p>
                      <a:pPr defTabSz="914400">
                        <a:lnSpc>
                          <a:spcPct val="100000"/>
                        </a:lnSpc>
                      </a:pPr>
                      <a:r>
                        <a:rPr b="0" lang="en-US" sz="2600" spc="-1" strike="noStrike">
                          <a:solidFill>
                            <a:srgbClr val="ffffff"/>
                          </a:solidFill>
                          <a:latin typeface="Arial Nova Light"/>
                        </a:rPr>
                        <a:t>Actividad</a:t>
                      </a:r>
                      <a:endParaRPr b="0" lang="es-GT" sz="2600" spc="-1" strike="noStrike">
                        <a:solidFill>
                          <a:srgbClr val="ffffff"/>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45730"/>
                    </a:solidFill>
                  </a:tcPr>
                </a:tc>
                <a:tc>
                  <a:txBody>
                    <a:bodyPr lIns="133920" rIns="133920" tIns="66960" bIns="66960" anchor="ctr">
                      <a:noAutofit/>
                    </a:bodyPr>
                    <a:p>
                      <a:pPr defTabSz="914400">
                        <a:lnSpc>
                          <a:spcPct val="100000"/>
                        </a:lnSpc>
                      </a:pPr>
                      <a:r>
                        <a:rPr b="0" lang="en-US" sz="2600" spc="-1" strike="noStrike">
                          <a:solidFill>
                            <a:srgbClr val="ffffff"/>
                          </a:solidFill>
                          <a:latin typeface="Arial Nova Light"/>
                        </a:rPr>
                        <a:t>Sin IA</a:t>
                      </a:r>
                      <a:endParaRPr b="0" lang="es-GT" sz="2600" spc="-1" strike="noStrike">
                        <a:solidFill>
                          <a:srgbClr val="ffffff"/>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45730"/>
                    </a:solidFill>
                  </a:tcPr>
                </a:tc>
                <a:tc>
                  <a:txBody>
                    <a:bodyPr lIns="133920" rIns="133920" tIns="66960" bIns="66960" anchor="ctr">
                      <a:noAutofit/>
                    </a:bodyPr>
                    <a:p>
                      <a:pPr defTabSz="914400">
                        <a:lnSpc>
                          <a:spcPct val="100000"/>
                        </a:lnSpc>
                      </a:pPr>
                      <a:r>
                        <a:rPr b="0" lang="en-US" sz="2600" spc="-1" strike="noStrike">
                          <a:solidFill>
                            <a:srgbClr val="ffffff"/>
                          </a:solidFill>
                          <a:latin typeface="Arial Nova Light"/>
                        </a:rPr>
                        <a:t>Con IA</a:t>
                      </a:r>
                      <a:endParaRPr b="0" lang="es-GT" sz="2600" spc="-1" strike="noStrike">
                        <a:solidFill>
                          <a:srgbClr val="ffffff"/>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45730"/>
                    </a:solidFill>
                  </a:tcPr>
                </a:tc>
              </a:tr>
              <a:tr h="993240">
                <a:tc>
                  <a:txBody>
                    <a:bodyPr lIns="133920" rIns="133920" tIns="66960" bIns="66960" anchor="ctr">
                      <a:noAutofit/>
                    </a:bodyPr>
                    <a:p>
                      <a:pPr defTabSz="914400">
                        <a:lnSpc>
                          <a:spcPct val="100000"/>
                        </a:lnSpc>
                      </a:pPr>
                      <a:r>
                        <a:rPr b="0" lang="en-US" sz="2600" spc="-1" strike="noStrike">
                          <a:solidFill>
                            <a:srgbClr val="0f0f0f"/>
                          </a:solidFill>
                          <a:latin typeface="Arial Nova Light"/>
                        </a:rPr>
                        <a:t>Elaborar un informe</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4d1cd"/>
                    </a:solidFill>
                  </a:tcPr>
                </a:tc>
                <a:tc>
                  <a:txBody>
                    <a:bodyPr lIns="133920" rIns="133920" tIns="66960" bIns="66960" anchor="ctr">
                      <a:noAutofit/>
                    </a:bodyPr>
                    <a:p>
                      <a:pPr defTabSz="914400">
                        <a:lnSpc>
                          <a:spcPct val="100000"/>
                        </a:lnSpc>
                      </a:pPr>
                      <a:r>
                        <a:rPr b="0" lang="en-US" sz="2600" spc="-1" strike="noStrike">
                          <a:solidFill>
                            <a:srgbClr val="0f0f0f"/>
                          </a:solidFill>
                          <a:latin typeface="Arial Nova Light"/>
                        </a:rPr>
                        <a:t>Redacción manual y mucho tiempo</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4d1cd"/>
                    </a:solidFill>
                  </a:tcPr>
                </a:tc>
                <a:tc>
                  <a:txBody>
                    <a:bodyPr lIns="133920" rIns="133920" tIns="66960" bIns="66960" anchor="ctr">
                      <a:noAutofit/>
                    </a:bodyPr>
                    <a:p>
                      <a:pPr defTabSz="914400">
                        <a:lnSpc>
                          <a:spcPct val="100000"/>
                        </a:lnSpc>
                      </a:pPr>
                      <a:r>
                        <a:rPr b="0" lang="en-US" sz="2600" spc="-1" strike="noStrike">
                          <a:solidFill>
                            <a:srgbClr val="0f0f0f"/>
                          </a:solidFill>
                          <a:latin typeface="Arial Nova Light"/>
                        </a:rPr>
                        <a:t>Generación asistida y rápida</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4d1cd"/>
                    </a:solidFill>
                  </a:tcPr>
                </a:tc>
              </a:tr>
              <a:tr h="993240">
                <a:tc>
                  <a:txBody>
                    <a:bodyPr lIns="133920" rIns="133920" tIns="66960" bIns="66960" anchor="ctr">
                      <a:noAutofit/>
                    </a:bodyPr>
                    <a:p>
                      <a:pPr defTabSz="914400">
                        <a:lnSpc>
                          <a:spcPct val="100000"/>
                        </a:lnSpc>
                      </a:pPr>
                      <a:r>
                        <a:rPr b="0" lang="en-US" sz="2600" spc="-1" strike="noStrike">
                          <a:solidFill>
                            <a:srgbClr val="0f0f0f"/>
                          </a:solidFill>
                          <a:latin typeface="Arial Nova Light"/>
                        </a:rPr>
                        <a:t>Preparar una clase</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9e9e7"/>
                    </a:solidFill>
                  </a:tcPr>
                </a:tc>
                <a:tc>
                  <a:txBody>
                    <a:bodyPr lIns="133920" rIns="133920" tIns="66960" bIns="66960" anchor="ctr">
                      <a:noAutofit/>
                    </a:bodyPr>
                    <a:p>
                      <a:pPr defTabSz="914400">
                        <a:lnSpc>
                          <a:spcPct val="100000"/>
                        </a:lnSpc>
                      </a:pPr>
                      <a:r>
                        <a:rPr b="0" lang="en-US" sz="2600" spc="-1" strike="noStrike">
                          <a:solidFill>
                            <a:srgbClr val="0f0f0f"/>
                          </a:solidFill>
                          <a:latin typeface="Arial Nova Light"/>
                        </a:rPr>
                        <a:t>Búsqueda y diseño manual</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9e9e7"/>
                    </a:solidFill>
                  </a:tcPr>
                </a:tc>
                <a:tc>
                  <a:txBody>
                    <a:bodyPr lIns="133920" rIns="133920" tIns="66960" bIns="66960" anchor="ctr">
                      <a:noAutofit/>
                    </a:bodyPr>
                    <a:p>
                      <a:pPr defTabSz="914400">
                        <a:lnSpc>
                          <a:spcPct val="100000"/>
                        </a:lnSpc>
                      </a:pPr>
                      <a:r>
                        <a:rPr b="0" lang="en-US" sz="2600" spc="-1" strike="noStrike">
                          <a:solidFill>
                            <a:srgbClr val="0f0f0f"/>
                          </a:solidFill>
                          <a:latin typeface="Arial Nova Light"/>
                        </a:rPr>
                        <a:t>Materiales automatizados</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9e9e7"/>
                    </a:solidFill>
                  </a:tcPr>
                </a:tc>
              </a:tr>
              <a:tr h="590760">
                <a:tc>
                  <a:txBody>
                    <a:bodyPr lIns="133920" rIns="133920" tIns="66960" bIns="66960" anchor="ctr">
                      <a:noAutofit/>
                    </a:bodyPr>
                    <a:p>
                      <a:pPr defTabSz="914400">
                        <a:lnSpc>
                          <a:spcPct val="100000"/>
                        </a:lnSpc>
                      </a:pPr>
                      <a:r>
                        <a:rPr b="0" lang="en-US" sz="2600" spc="-1" strike="noStrike">
                          <a:solidFill>
                            <a:srgbClr val="0f0f0f"/>
                          </a:solidFill>
                          <a:latin typeface="Arial Nova Light"/>
                        </a:rPr>
                        <a:t>Crear una presentación</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4d1cd"/>
                    </a:solidFill>
                  </a:tcPr>
                </a:tc>
                <a:tc>
                  <a:txBody>
                    <a:bodyPr lIns="133920" rIns="133920" tIns="66960" bIns="66960" anchor="ctr">
                      <a:noAutofit/>
                    </a:bodyPr>
                    <a:p>
                      <a:pPr defTabSz="914400">
                        <a:lnSpc>
                          <a:spcPct val="100000"/>
                        </a:lnSpc>
                      </a:pPr>
                      <a:r>
                        <a:rPr b="0" lang="en-US" sz="2600" spc="-1" strike="noStrike">
                          <a:solidFill>
                            <a:srgbClr val="0f0f0f"/>
                          </a:solidFill>
                          <a:latin typeface="Arial Nova Light"/>
                        </a:rPr>
                        <a:t>Diseño desde cero</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4d1cd"/>
                    </a:solidFill>
                  </a:tcPr>
                </a:tc>
                <a:tc>
                  <a:txBody>
                    <a:bodyPr lIns="133920" rIns="133920" tIns="66960" bIns="66960" anchor="ctr">
                      <a:noAutofit/>
                    </a:bodyPr>
                    <a:p>
                      <a:pPr defTabSz="914400">
                        <a:lnSpc>
                          <a:spcPct val="100000"/>
                        </a:lnSpc>
                      </a:pPr>
                      <a:r>
                        <a:rPr b="0" lang="en-US" sz="2600" spc="-1" strike="noStrike">
                          <a:solidFill>
                            <a:srgbClr val="0f0f0f"/>
                          </a:solidFill>
                          <a:latin typeface="Arial Nova Light"/>
                        </a:rPr>
                        <a:t>Plantillas inteligentes</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4d1cd"/>
                    </a:solidFill>
                  </a:tcPr>
                </a:tc>
              </a:tr>
              <a:tr h="993240">
                <a:tc>
                  <a:txBody>
                    <a:bodyPr lIns="133920" rIns="133920" tIns="66960" bIns="66960" anchor="ctr">
                      <a:noAutofit/>
                    </a:bodyPr>
                    <a:p>
                      <a:pPr defTabSz="914400">
                        <a:lnSpc>
                          <a:spcPct val="100000"/>
                        </a:lnSpc>
                      </a:pPr>
                      <a:r>
                        <a:rPr b="0" lang="en-US" sz="2600" spc="-1" strike="noStrike">
                          <a:solidFill>
                            <a:srgbClr val="0f0f0f"/>
                          </a:solidFill>
                          <a:latin typeface="Arial Nova Light"/>
                        </a:rPr>
                        <a:t>Organizar tareas</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9e9e7"/>
                    </a:solidFill>
                  </a:tcPr>
                </a:tc>
                <a:tc>
                  <a:txBody>
                    <a:bodyPr lIns="133920" rIns="133920" tIns="66960" bIns="66960" anchor="ctr">
                      <a:noAutofit/>
                    </a:bodyPr>
                    <a:p>
                      <a:pPr defTabSz="914400">
                        <a:lnSpc>
                          <a:spcPct val="100000"/>
                        </a:lnSpc>
                      </a:pPr>
                      <a:r>
                        <a:rPr b="0" lang="en-US" sz="2600" spc="-1" strike="noStrike">
                          <a:solidFill>
                            <a:srgbClr val="0f0f0f"/>
                          </a:solidFill>
                          <a:latin typeface="Arial Nova Light"/>
                        </a:rPr>
                        <a:t>Gestión manual</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9e9e7"/>
                    </a:solidFill>
                  </a:tcPr>
                </a:tc>
                <a:tc>
                  <a:txBody>
                    <a:bodyPr lIns="133920" rIns="133920" tIns="66960" bIns="66960" anchor="ctr">
                      <a:noAutofit/>
                    </a:bodyPr>
                    <a:p>
                      <a:pPr defTabSz="914400">
                        <a:lnSpc>
                          <a:spcPct val="100000"/>
                        </a:lnSpc>
                      </a:pPr>
                      <a:r>
                        <a:rPr b="0" lang="en-US" sz="2600" spc="-1" strike="noStrike">
                          <a:solidFill>
                            <a:srgbClr val="0f0f0f"/>
                          </a:solidFill>
                          <a:latin typeface="Arial Nova Light"/>
                        </a:rPr>
                        <a:t>Automatización y recordatorios</a:t>
                      </a:r>
                      <a:endParaRPr b="0" lang="es-GT" sz="2600" spc="-1" strike="noStrike">
                        <a:solidFill>
                          <a:srgbClr val="000000"/>
                        </a:solidFill>
                        <a:latin typeface="Arial"/>
                      </a:endParaRPr>
                    </a:p>
                  </a:txBody>
                  <a:tcPr anchor="ctr" marL="133920" marR="13392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f9e9e7"/>
                    </a:solidFill>
                  </a:tcPr>
                </a:tc>
              </a:tr>
            </a:tbl>
          </a:graphicData>
        </a:graphic>
      </p:graphicFrame>
    </p:spTree>
  </p:cSld>
  <p:transition>
    <p:fad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8" name="PlaceHolder 1"/>
          <p:cNvSpPr>
            <a:spLocks noGrp="1"/>
          </p:cNvSpPr>
          <p:nvPr>
            <p:ph type="title"/>
          </p:nvPr>
        </p:nvSpPr>
        <p:spPr>
          <a:xfrm>
            <a:off x="4978080" y="691920"/>
            <a:ext cx="6680160" cy="1216800"/>
          </a:xfrm>
          <a:prstGeom prst="rect">
            <a:avLst/>
          </a:prstGeom>
          <a:noFill/>
          <a:ln w="0">
            <a:noFill/>
          </a:ln>
        </p:spPr>
        <p:txBody>
          <a:bodyPr lIns="91440" rIns="91440" tIns="45720" bIns="45720" anchor="t">
            <a:normAutofit fontScale="99052" lnSpcReduction="20000"/>
          </a:bodyPr>
          <a:p>
            <a:pPr indent="0" defTabSz="914400">
              <a:lnSpc>
                <a:spcPct val="90000"/>
              </a:lnSpc>
              <a:buNone/>
            </a:pPr>
            <a:r>
              <a:rPr b="0" lang="es-GT" sz="3200" spc="-1" strike="noStrike" cap="all">
                <a:solidFill>
                  <a:schemeClr val="dk1"/>
                </a:solidFill>
                <a:latin typeface="Univers Condensed"/>
              </a:rPr>
              <a:t>Buenas prácticas al utilizar IA para contenido multimedia</a:t>
            </a:r>
            <a:endParaRPr b="0" lang="es-GT" sz="3200" spc="-1" strike="noStrike">
              <a:solidFill>
                <a:schemeClr val="dk1"/>
              </a:solidFill>
              <a:latin typeface="Arial Nova Light"/>
            </a:endParaRPr>
          </a:p>
        </p:txBody>
      </p:sp>
      <p:pic>
        <p:nvPicPr>
          <p:cNvPr id="459" name="Content Placeholder 4" descr="Imagen conceptual que representa software digital VPN tecnología informática"/>
          <p:cNvPicPr/>
          <p:nvPr/>
        </p:nvPicPr>
        <p:blipFill>
          <a:blip r:embed="rId1">
            <a:alphaModFix amt="70000"/>
          </a:blip>
          <a:srcRect l="51293" t="0" r="11088" b="0"/>
          <a:stretch/>
        </p:blipFill>
        <p:spPr>
          <a:xfrm>
            <a:off x="533520" y="533520"/>
            <a:ext cx="3885840" cy="5811480"/>
          </a:xfrm>
          <a:prstGeom prst="rect">
            <a:avLst/>
          </a:prstGeom>
          <a:ln w="0">
            <a:noFill/>
          </a:ln>
          <a:effectLst>
            <a:outerShdw algn="r" blurRad="203040" dir="7814181" dist="12261" rotWithShape="0">
              <a:srgbClr val="000000">
                <a:alpha val="10000"/>
              </a:srgbClr>
            </a:outerShdw>
          </a:effectLst>
        </p:spPr>
      </p:pic>
      <p:sp>
        <p:nvSpPr>
          <p:cNvPr id="460" name="PlaceHolder 2"/>
          <p:cNvSpPr>
            <a:spLocks noGrp="1"/>
          </p:cNvSpPr>
          <p:nvPr>
            <p:ph/>
          </p:nvPr>
        </p:nvSpPr>
        <p:spPr>
          <a:xfrm>
            <a:off x="4978080" y="2010600"/>
            <a:ext cx="6680160" cy="4313520"/>
          </a:xfrm>
          <a:prstGeom prst="rect">
            <a:avLst/>
          </a:prstGeom>
          <a:noFill/>
          <a:ln w="0">
            <a:noFill/>
          </a:ln>
        </p:spPr>
        <p:txBody>
          <a:bodyPr lIns="91440" rIns="91440" tIns="45720" bIns="45720" anchor="t">
            <a:normAutofit/>
          </a:bodyPr>
          <a:p>
            <a:pPr indent="0" defTabSz="914400">
              <a:lnSpc>
                <a:spcPct val="110000"/>
              </a:lnSpc>
              <a:spcBef>
                <a:spcPts val="2500"/>
              </a:spcBef>
              <a:buNone/>
              <a:tabLst>
                <a:tab algn="l" pos="0"/>
              </a:tabLst>
            </a:pPr>
            <a:r>
              <a:rPr b="1" lang="en-US" sz="1400" spc="-1" strike="noStrike">
                <a:solidFill>
                  <a:schemeClr val="dk1"/>
                </a:solidFill>
                <a:latin typeface="Arial Nova Light"/>
              </a:rPr>
              <a:t>Definir objetivos claros</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Establecer un propósito definido antes de usar IA mejora la calidad y precisión del contenido generado.</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Prompts detallados</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Escribir instrucciones claras y específicas permite que la IA entienda la intención correctamente.</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Revisión y ajuste</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Es vital revisar el contenido generado, corregir errores y adaptar el tono al público adecuado.</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Ética y privacidad</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Proteger datos personales y respetar la confidencialidad son aspectos esenciales en el uso de IA.</a:t>
            </a:r>
            <a:endParaRPr b="0" lang="en-US" sz="1400" spc="-1" strike="noStrike">
              <a:solidFill>
                <a:schemeClr val="dk1"/>
              </a:solidFill>
              <a:latin typeface="Arial Nova Light"/>
            </a:endParaRPr>
          </a:p>
        </p:txBody>
      </p:sp>
    </p:spTree>
  </p:cSld>
  <p:transition>
    <p:fade/>
  </p:transition>
  <p:timing>
    <p:tnLst>
      <p:par>
        <p:cTn id="64" dur="indefinite" restart="never" nodeType="tmRoot">
          <p:childTnLst>
            <p:seq>
              <p:cTn id="65" dur="indefinite" nodeType="mainSeq">
                <p:childTnLst>
                  <p:par>
                    <p:cTn id="66" fill="hold">
                      <p:stCondLst>
                        <p:cond delay="0"/>
                      </p:stCondLst>
                      <p:childTnLst>
                        <p:par>
                          <p:cTn id="67" fill="hold">
                            <p:stCondLst>
                              <p:cond delay="0"/>
                            </p:stCondLst>
                            <p:childTnLst>
                              <p:par>
                                <p:cTn id="68" nodeType="withEffect" fill="hold" presetClass="entr" presetID="10">
                                  <p:stCondLst>
                                    <p:cond delay="250"/>
                                  </p:stCondLst>
                                  <p:iterate type="el">
                                    <p:tmAbs val="100"/>
                                  </p:iterate>
                                  <p:childTnLst>
                                    <p:set>
                                      <p:cBhvr>
                                        <p:cTn id="69" dur="1" fill="hold">
                                          <p:stCondLst>
                                            <p:cond delay="0"/>
                                          </p:stCondLst>
                                        </p:cTn>
                                        <p:tgtEl>
                                          <p:spTgt spid="460"/>
                                        </p:tgtEl>
                                        <p:attrNameLst>
                                          <p:attrName>style.visibility</p:attrName>
                                        </p:attrNameLst>
                                      </p:cBhvr>
                                      <p:to>
                                        <p:strVal val="visible"/>
                                      </p:to>
                                    </p:set>
                                    <p:animEffect filter="fade" transition="in">
                                      <p:cBhvr additive="repl">
                                        <p:cTn id="70" dur="500"/>
                                        <p:tgtEl>
                                          <p:spTgt spid="4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1" name="PlaceHolder 1"/>
          <p:cNvSpPr>
            <a:spLocks noGrp="1"/>
          </p:cNvSpPr>
          <p:nvPr>
            <p:ph type="title"/>
          </p:nvPr>
        </p:nvSpPr>
        <p:spPr>
          <a:xfrm>
            <a:off x="4848480" y="511920"/>
            <a:ext cx="6791760" cy="1259640"/>
          </a:xfrm>
          <a:prstGeom prst="rect">
            <a:avLst/>
          </a:prstGeom>
          <a:noFill/>
          <a:ln w="0">
            <a:noFill/>
          </a:ln>
        </p:spPr>
        <p:txBody>
          <a:bodyPr lIns="91440" rIns="91440" tIns="45720" bIns="45720" anchor="b">
            <a:normAutofit/>
          </a:bodyPr>
          <a:p>
            <a:pPr indent="0" defTabSz="914400">
              <a:lnSpc>
                <a:spcPct val="90000"/>
              </a:lnSpc>
              <a:buNone/>
            </a:pPr>
            <a:r>
              <a:rPr b="0" lang="es-GT" sz="3200" spc="-1" strike="noStrike" cap="all">
                <a:solidFill>
                  <a:schemeClr val="dk1"/>
                </a:solidFill>
                <a:latin typeface="Univers Condensed"/>
              </a:rPr>
              <a:t>Conclusiones y reflexión final</a:t>
            </a:r>
            <a:endParaRPr b="0" lang="es-GT" sz="3200" spc="-1" strike="noStrike">
              <a:solidFill>
                <a:schemeClr val="dk1"/>
              </a:solidFill>
              <a:latin typeface="Arial Nova Light"/>
            </a:endParaRPr>
          </a:p>
        </p:txBody>
      </p:sp>
      <p:pic>
        <p:nvPicPr>
          <p:cNvPr id="462" name="Content Placeholder 4" descr="IA Inteligencia artificial Abstracto red neuronal tecnología futura internet de las cosas, big data"/>
          <p:cNvPicPr/>
          <p:nvPr/>
        </p:nvPicPr>
        <p:blipFill>
          <a:blip r:embed="rId1">
            <a:alphaModFix amt="70000"/>
          </a:blip>
          <a:srcRect l="25150" t="0" r="24515" b="0"/>
          <a:stretch/>
        </p:blipFill>
        <p:spPr>
          <a:xfrm>
            <a:off x="533520" y="533520"/>
            <a:ext cx="3885840" cy="5790960"/>
          </a:xfrm>
          <a:prstGeom prst="rect">
            <a:avLst/>
          </a:prstGeom>
          <a:ln w="0">
            <a:noFill/>
          </a:ln>
          <a:effectLst>
            <a:outerShdw algn="r" blurRad="203040" dir="7814181" dist="12261" rotWithShape="0">
              <a:srgbClr val="000000">
                <a:alpha val="10000"/>
              </a:srgbClr>
            </a:outerShdw>
          </a:effectLst>
        </p:spPr>
      </p:pic>
      <p:sp>
        <p:nvSpPr>
          <p:cNvPr id="463" name="PlaceHolder 2"/>
          <p:cNvSpPr>
            <a:spLocks noGrp="1"/>
          </p:cNvSpPr>
          <p:nvPr>
            <p:ph/>
          </p:nvPr>
        </p:nvSpPr>
        <p:spPr>
          <a:xfrm>
            <a:off x="4848480" y="2148840"/>
            <a:ext cx="6791760" cy="4161960"/>
          </a:xfrm>
          <a:prstGeom prst="rect">
            <a:avLst/>
          </a:prstGeom>
          <a:noFill/>
          <a:ln w="0">
            <a:noFill/>
          </a:ln>
        </p:spPr>
        <p:txBody>
          <a:bodyPr lIns="91440" rIns="91440" tIns="45720" bIns="45720" anchor="t">
            <a:normAutofit/>
          </a:bodyPr>
          <a:p>
            <a:pPr indent="0" defTabSz="914400">
              <a:lnSpc>
                <a:spcPct val="110000"/>
              </a:lnSpc>
              <a:spcBef>
                <a:spcPts val="2500"/>
              </a:spcBef>
              <a:buNone/>
              <a:tabLst>
                <a:tab algn="l" pos="0"/>
              </a:tabLst>
            </a:pPr>
            <a:r>
              <a:rPr b="1" lang="en-US" sz="1400" spc="-1" strike="noStrike">
                <a:solidFill>
                  <a:schemeClr val="dk1"/>
                </a:solidFill>
                <a:latin typeface="Arial Nova Light"/>
              </a:rPr>
              <a:t>Impacto en la creación multimedia</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La IA permite generar imágenes, videos, audios y gráficos de forma rápida y profesional, accesible para principiantes.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Mejora de la productividad</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La IA reduce tiempos, optimiza recursos y mejora la calidad del trabajo en ámbitos educativos y laborales.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Importancia del juicio humano</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El uso de IA debe complementarse con criterio humano, revisión constante y buenas prácticas para lograr mejores resultados.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Reflexión y actitud responsable</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Se invita a explorar la IA con creatividad, crítica y responsabilidad, potenciando capacidades y aprendizaje.</a:t>
            </a:r>
            <a:endParaRPr b="0" lang="en-US" sz="1400" spc="-1" strike="noStrike">
              <a:solidFill>
                <a:schemeClr val="dk1"/>
              </a:solidFill>
              <a:latin typeface="Arial Nova Light"/>
            </a:endParaRPr>
          </a:p>
        </p:txBody>
      </p:sp>
    </p:spTree>
  </p:cSld>
  <p:transition>
    <p:fade/>
  </p:transition>
  <p:timing>
    <p:tnLst>
      <p:par>
        <p:cTn id="71" dur="indefinite" restart="never" nodeType="tmRoot">
          <p:childTnLst>
            <p:seq>
              <p:cTn id="72" dur="indefinite" nodeType="mainSeq">
                <p:childTnLst>
                  <p:par>
                    <p:cTn id="73" fill="hold">
                      <p:stCondLst>
                        <p:cond delay="0"/>
                      </p:stCondLst>
                      <p:childTnLst>
                        <p:par>
                          <p:cTn id="74" fill="hold">
                            <p:stCondLst>
                              <p:cond delay="0"/>
                            </p:stCondLst>
                            <p:childTnLst>
                              <p:par>
                                <p:cTn id="75" nodeType="withEffect" fill="hold" presetClass="entr" presetID="10">
                                  <p:stCondLst>
                                    <p:cond delay="250"/>
                                  </p:stCondLst>
                                  <p:iterate type="el">
                                    <p:tmAbs val="100"/>
                                  </p:iterate>
                                  <p:childTnLst>
                                    <p:set>
                                      <p:cBhvr>
                                        <p:cTn id="76" dur="1" fill="hold">
                                          <p:stCondLst>
                                            <p:cond delay="0"/>
                                          </p:stCondLst>
                                        </p:cTn>
                                        <p:tgtEl>
                                          <p:spTgt spid="463"/>
                                        </p:tgtEl>
                                        <p:attrNameLst>
                                          <p:attrName>style.visibility</p:attrName>
                                        </p:attrNameLst>
                                      </p:cBhvr>
                                      <p:to>
                                        <p:strVal val="visible"/>
                                      </p:to>
                                    </p:set>
                                    <p:animEffect filter="fade" transition="in">
                                      <p:cBhvr additive="repl">
                                        <p:cTn id="77" dur="500"/>
                                        <p:tgtEl>
                                          <p:spTgt spid="4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4" name="PlaceHolder 1"/>
          <p:cNvSpPr>
            <a:spLocks noGrp="1"/>
          </p:cNvSpPr>
          <p:nvPr>
            <p:ph type="title"/>
          </p:nvPr>
        </p:nvSpPr>
        <p:spPr>
          <a:xfrm>
            <a:off x="426960" y="3018240"/>
            <a:ext cx="8960760" cy="3247200"/>
          </a:xfrm>
          <a:prstGeom prst="rect">
            <a:avLst/>
          </a:prstGeom>
          <a:noFill/>
          <a:ln w="0">
            <a:noFill/>
          </a:ln>
        </p:spPr>
        <p:txBody>
          <a:bodyPr lIns="91440" rIns="91440" tIns="45720" bIns="45720" anchor="b">
            <a:normAutofit fontScale="93498"/>
          </a:bodyPr>
          <a:p>
            <a:pPr indent="0" defTabSz="914400">
              <a:lnSpc>
                <a:spcPct val="90000"/>
              </a:lnSpc>
              <a:buNone/>
            </a:pPr>
            <a:r>
              <a:rPr b="0" lang="en-US" sz="6100" spc="-1" strike="noStrike" cap="all">
                <a:solidFill>
                  <a:schemeClr val="dk1"/>
                </a:solidFill>
                <a:latin typeface="Univers Condensed"/>
              </a:rPr>
              <a:t>Fundamentos y aplicaciones de la IA en contenido multimedia</a:t>
            </a:r>
            <a:endParaRPr b="0" lang="en-US" sz="6100" spc="-1" strike="noStrike">
              <a:solidFill>
                <a:schemeClr val="dk1"/>
              </a:solidFill>
              <a:latin typeface="Arial Nova Light"/>
            </a:endParaRPr>
          </a:p>
        </p:txBody>
      </p:sp>
    </p:spTree>
  </p:cSld>
  <p:transition>
    <p:fade/>
  </p:transition>
  <p:timing>
    <p:tnLst>
      <p:par>
        <p:cTn id="8" dur="indefinite" restart="never" nodeType="tmRoot">
          <p:childTnLst>
            <p:seq>
              <p:cTn id="9" dur="indefinite" nodeType="mainSeq">
                <p:childTnLst>
                  <p:par>
                    <p:cTn id="10" fill="hold">
                      <p:stCondLst>
                        <p:cond delay="0"/>
                      </p:stCondLst>
                      <p:childTnLst>
                        <p:par>
                          <p:cTn id="11" fill="hold">
                            <p:stCondLst>
                              <p:cond delay="0"/>
                            </p:stCondLst>
                            <p:childTnLst>
                              <p:par>
                                <p:cTn id="12" nodeType="withEffect" fill="hold" presetClass="entr" presetID="10">
                                  <p:stCondLst>
                                    <p:cond delay="500"/>
                                  </p:stCondLst>
                                  <p:iterate type="wd">
                                    <p:tmAbs val="150"/>
                                  </p:iterate>
                                  <p:childTnLst>
                                    <p:set>
                                      <p:cBhvr>
                                        <p:cTn id="13" dur="1" fill="hold">
                                          <p:stCondLst>
                                            <p:cond delay="0"/>
                                          </p:stCondLst>
                                        </p:cTn>
                                        <p:tgtEl>
                                          <p:spTgt spid="434"/>
                                        </p:tgtEl>
                                        <p:attrNameLst>
                                          <p:attrName>style.visibility</p:attrName>
                                        </p:attrNameLst>
                                      </p:cBhvr>
                                      <p:to>
                                        <p:strVal val="visible"/>
                                      </p:to>
                                    </p:set>
                                    <p:animEffect filter="fade" transition="in">
                                      <p:cBhvr additive="repl">
                                        <p:cTn id="14" dur="1000"/>
                                        <p:tgtEl>
                                          <p:spTgt spid="4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5" name="PlaceHolder 1"/>
          <p:cNvSpPr>
            <a:spLocks noGrp="1"/>
          </p:cNvSpPr>
          <p:nvPr>
            <p:ph type="title"/>
          </p:nvPr>
        </p:nvSpPr>
        <p:spPr>
          <a:xfrm>
            <a:off x="4978080" y="691920"/>
            <a:ext cx="6680160" cy="1216800"/>
          </a:xfrm>
          <a:prstGeom prst="rect">
            <a:avLst/>
          </a:prstGeom>
          <a:noFill/>
          <a:ln w="0">
            <a:noFill/>
          </a:ln>
        </p:spPr>
        <p:txBody>
          <a:bodyPr lIns="91440" rIns="91440" tIns="45720" bIns="45720" anchor="t">
            <a:normAutofit/>
          </a:bodyPr>
          <a:p>
            <a:pPr indent="0" defTabSz="914400">
              <a:lnSpc>
                <a:spcPct val="90000"/>
              </a:lnSpc>
              <a:buNone/>
            </a:pPr>
            <a:r>
              <a:rPr b="0" lang="es-GT" sz="3200" spc="-1" strike="noStrike" cap="all">
                <a:solidFill>
                  <a:schemeClr val="dk1"/>
                </a:solidFill>
                <a:latin typeface="Univers Condensed"/>
              </a:rPr>
              <a:t>Portada y contexto del curso IA desde 0</a:t>
            </a:r>
            <a:endParaRPr b="0" lang="es-GT" sz="3200" spc="-1" strike="noStrike">
              <a:solidFill>
                <a:schemeClr val="dk1"/>
              </a:solidFill>
              <a:latin typeface="Arial Nova Light"/>
            </a:endParaRPr>
          </a:p>
        </p:txBody>
      </p:sp>
      <p:pic>
        <p:nvPicPr>
          <p:cNvPr id="436" name="Content Placeholder 4" descr="tecnología cibernética abierta del Internet de las Cosas que conecta dispositivos inteligentes para el hogar"/>
          <p:cNvPicPr/>
          <p:nvPr/>
        </p:nvPicPr>
        <p:blipFill>
          <a:blip r:embed="rId1">
            <a:alphaModFix amt="70000"/>
          </a:blip>
          <a:srcRect l="41331" t="0" r="21047" b="0"/>
          <a:stretch/>
        </p:blipFill>
        <p:spPr>
          <a:xfrm>
            <a:off x="533520" y="533520"/>
            <a:ext cx="3885840" cy="5811480"/>
          </a:xfrm>
          <a:prstGeom prst="rect">
            <a:avLst/>
          </a:prstGeom>
          <a:ln w="0">
            <a:noFill/>
          </a:ln>
          <a:effectLst>
            <a:outerShdw algn="r" blurRad="203040" dir="7814181" dist="12261" rotWithShape="0">
              <a:srgbClr val="000000">
                <a:alpha val="10000"/>
              </a:srgbClr>
            </a:outerShdw>
          </a:effectLst>
        </p:spPr>
      </p:pic>
      <p:sp>
        <p:nvSpPr>
          <p:cNvPr id="437" name="PlaceHolder 2"/>
          <p:cNvSpPr>
            <a:spLocks noGrp="1"/>
          </p:cNvSpPr>
          <p:nvPr>
            <p:ph/>
          </p:nvPr>
        </p:nvSpPr>
        <p:spPr>
          <a:xfrm>
            <a:off x="4978080" y="2010600"/>
            <a:ext cx="6680160" cy="4313520"/>
          </a:xfrm>
          <a:prstGeom prst="rect">
            <a:avLst/>
          </a:prstGeom>
          <a:noFill/>
          <a:ln w="0">
            <a:noFill/>
          </a:ln>
        </p:spPr>
        <p:txBody>
          <a:bodyPr lIns="91440" rIns="91440" tIns="45720" bIns="45720" anchor="t">
            <a:normAutofit/>
          </a:bodyPr>
          <a:p>
            <a:pPr indent="0" defTabSz="914400">
              <a:lnSpc>
                <a:spcPct val="110000"/>
              </a:lnSpc>
              <a:spcBef>
                <a:spcPts val="2500"/>
              </a:spcBef>
              <a:buNone/>
              <a:tabLst>
                <a:tab algn="l" pos="0"/>
              </a:tabLst>
            </a:pPr>
            <a:r>
              <a:rPr b="1" lang="en-US" sz="1400" spc="-1" strike="noStrike">
                <a:solidFill>
                  <a:schemeClr val="dk1"/>
                </a:solidFill>
                <a:latin typeface="Arial Nova Light"/>
              </a:rPr>
              <a:t>Introducción a IA práctica</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La IA es una herramienta accesible para crear contenido multimedia en educación y productividad.</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Optimización y calidad</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Profesionales usan IA para optimizar tiempo y mejorar calidad, reduciendo tareas repetitivas.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Personalización educativa</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La IA permite personalizar el aprendizaje y facilitar comprensión con recursos visuales y audiovisuales.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Motivación y futuro</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El curso motiva a explorar IA como tecnología moderna alineada con demandas laborales y académicas.</a:t>
            </a:r>
            <a:endParaRPr b="0" lang="en-US" sz="1400" spc="-1" strike="noStrike">
              <a:solidFill>
                <a:schemeClr val="dk1"/>
              </a:solidFill>
              <a:latin typeface="Arial Nova Light"/>
            </a:endParaRPr>
          </a:p>
        </p:txBody>
      </p:sp>
    </p:spTree>
  </p:cSld>
  <p:transition>
    <p:fade/>
  </p:transition>
  <p:timing>
    <p:tnLst>
      <p:par>
        <p:cTn id="15" dur="indefinite" restart="never" nodeType="tmRoot">
          <p:childTnLst>
            <p:seq>
              <p:cTn id="16" dur="indefinite" nodeType="mainSeq">
                <p:childTnLst>
                  <p:par>
                    <p:cTn id="17" fill="hold">
                      <p:stCondLst>
                        <p:cond delay="0"/>
                      </p:stCondLst>
                      <p:childTnLst>
                        <p:par>
                          <p:cTn id="18" fill="hold">
                            <p:stCondLst>
                              <p:cond delay="0"/>
                            </p:stCondLst>
                            <p:childTnLst>
                              <p:par>
                                <p:cTn id="19" nodeType="withEffect" fill="hold" presetClass="entr" presetID="10">
                                  <p:stCondLst>
                                    <p:cond delay="250"/>
                                  </p:stCondLst>
                                  <p:iterate type="el">
                                    <p:tmAbs val="100"/>
                                  </p:iterate>
                                  <p:childTnLst>
                                    <p:set>
                                      <p:cBhvr>
                                        <p:cTn id="20" dur="1" fill="hold">
                                          <p:stCondLst>
                                            <p:cond delay="0"/>
                                          </p:stCondLst>
                                        </p:cTn>
                                        <p:tgtEl>
                                          <p:spTgt spid="437"/>
                                        </p:tgtEl>
                                        <p:attrNameLst>
                                          <p:attrName>style.visibility</p:attrName>
                                        </p:attrNameLst>
                                      </p:cBhvr>
                                      <p:to>
                                        <p:strVal val="visible"/>
                                      </p:to>
                                    </p:set>
                                    <p:animEffect filter="fade" transition="in">
                                      <p:cBhvr additive="repl">
                                        <p:cTn id="21" dur="500"/>
                                        <p:tgtEl>
                                          <p:spTgt spid="4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8" name="PlaceHolder 1"/>
          <p:cNvSpPr>
            <a:spLocks noGrp="1"/>
          </p:cNvSpPr>
          <p:nvPr>
            <p:ph type="title"/>
          </p:nvPr>
        </p:nvSpPr>
        <p:spPr>
          <a:xfrm>
            <a:off x="4978080" y="691920"/>
            <a:ext cx="6680160" cy="1216800"/>
          </a:xfrm>
          <a:prstGeom prst="rect">
            <a:avLst/>
          </a:prstGeom>
          <a:noFill/>
          <a:ln w="0">
            <a:noFill/>
          </a:ln>
        </p:spPr>
        <p:txBody>
          <a:bodyPr lIns="91440" rIns="91440" tIns="45720" bIns="45720" anchor="t">
            <a:normAutofit fontScale="99052" lnSpcReduction="20000"/>
          </a:bodyPr>
          <a:p>
            <a:pPr indent="0" defTabSz="914400">
              <a:lnSpc>
                <a:spcPct val="90000"/>
              </a:lnSpc>
              <a:buNone/>
            </a:pPr>
            <a:r>
              <a:rPr b="0" lang="es-GT" sz="3200" spc="-1" strike="noStrike" cap="all">
                <a:solidFill>
                  <a:schemeClr val="dk1"/>
                </a:solidFill>
                <a:latin typeface="Univers Condensed"/>
              </a:rPr>
              <a:t>¿Qué es la creación de contenido multimedia con IA?</a:t>
            </a:r>
            <a:endParaRPr b="0" lang="es-GT" sz="3200" spc="-1" strike="noStrike">
              <a:solidFill>
                <a:schemeClr val="dk1"/>
              </a:solidFill>
              <a:latin typeface="Arial Nova Light"/>
            </a:endParaRPr>
          </a:p>
        </p:txBody>
      </p:sp>
      <p:pic>
        <p:nvPicPr>
          <p:cNvPr id="439" name="Content Placeholder 4" descr="Primer plano Inteligencia Artificial Cerebro tecnológico para fondos"/>
          <p:cNvPicPr/>
          <p:nvPr/>
        </p:nvPicPr>
        <p:blipFill>
          <a:blip r:embed="rId1">
            <a:alphaModFix amt="70000"/>
          </a:blip>
          <a:srcRect l="27281" t="0" r="28079" b="3"/>
          <a:stretch/>
        </p:blipFill>
        <p:spPr>
          <a:xfrm>
            <a:off x="533520" y="533520"/>
            <a:ext cx="3885840" cy="5811480"/>
          </a:xfrm>
          <a:prstGeom prst="rect">
            <a:avLst/>
          </a:prstGeom>
          <a:ln w="0">
            <a:noFill/>
          </a:ln>
          <a:effectLst>
            <a:outerShdw algn="r" blurRad="203040" dir="7814181" dist="12261" rotWithShape="0">
              <a:srgbClr val="000000">
                <a:alpha val="10000"/>
              </a:srgbClr>
            </a:outerShdw>
          </a:effectLst>
        </p:spPr>
      </p:pic>
      <p:sp>
        <p:nvSpPr>
          <p:cNvPr id="440" name="PlaceHolder 2"/>
          <p:cNvSpPr>
            <a:spLocks noGrp="1"/>
          </p:cNvSpPr>
          <p:nvPr>
            <p:ph/>
          </p:nvPr>
        </p:nvSpPr>
        <p:spPr>
          <a:xfrm>
            <a:off x="4978080" y="2010600"/>
            <a:ext cx="6680160" cy="4313520"/>
          </a:xfrm>
          <a:prstGeom prst="rect">
            <a:avLst/>
          </a:prstGeom>
          <a:noFill/>
          <a:ln w="0">
            <a:noFill/>
          </a:ln>
        </p:spPr>
        <p:txBody>
          <a:bodyPr lIns="91440" rIns="91440" tIns="45720" bIns="45720" anchor="t">
            <a:normAutofit/>
          </a:bodyPr>
          <a:p>
            <a:pPr indent="0" defTabSz="914400">
              <a:lnSpc>
                <a:spcPct val="110000"/>
              </a:lnSpc>
              <a:spcBef>
                <a:spcPts val="2500"/>
              </a:spcBef>
              <a:buNone/>
              <a:tabLst>
                <a:tab algn="l" pos="0"/>
              </a:tabLst>
            </a:pPr>
            <a:r>
              <a:rPr b="1" lang="en-US" sz="1400" spc="-1" strike="noStrike">
                <a:solidFill>
                  <a:schemeClr val="dk1"/>
                </a:solidFill>
                <a:latin typeface="Arial Nova Light"/>
              </a:rPr>
              <a:t>Generación automatizada de contenido</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La IA crea y edita imágenes, videos y audios a partir de instrucciones simples en lenguaje natural, facilitando la producción multimedia.</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Incremento de productividad</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El uso de IA ahorra tiempo y reduce la necesidad de habilidades técnicas avanzadas en la creación de materiales multimedia.</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Accesibilidad y democratización</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Las herramientas con IA permiten a usuarios sin experiencia técnica crear materiales profesionales y personalizados.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Aplicaciones educativas y profesionales</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La IA genera recursos educativos atractivos y comunicaciones laborales eficientes, potenciando el aprendizaje y el trabajo moderno.</a:t>
            </a:r>
            <a:endParaRPr b="0" lang="en-US" sz="1400" spc="-1" strike="noStrike">
              <a:solidFill>
                <a:schemeClr val="dk1"/>
              </a:solidFill>
              <a:latin typeface="Arial Nova Light"/>
            </a:endParaRPr>
          </a:p>
        </p:txBody>
      </p:sp>
    </p:spTree>
  </p:cSld>
  <p:transition>
    <p:fade/>
  </p:transition>
  <p:timing>
    <p:tnLst>
      <p:par>
        <p:cTn id="22" dur="indefinite" restart="never" nodeType="tmRoot">
          <p:childTnLst>
            <p:seq>
              <p:cTn id="23" dur="indefinite" nodeType="mainSeq">
                <p:childTnLst>
                  <p:par>
                    <p:cTn id="24" fill="hold">
                      <p:stCondLst>
                        <p:cond delay="0"/>
                      </p:stCondLst>
                      <p:childTnLst>
                        <p:par>
                          <p:cTn id="25" fill="hold">
                            <p:stCondLst>
                              <p:cond delay="0"/>
                            </p:stCondLst>
                            <p:childTnLst>
                              <p:par>
                                <p:cTn id="26" nodeType="withEffect" fill="hold" presetClass="entr" presetID="10">
                                  <p:stCondLst>
                                    <p:cond delay="250"/>
                                  </p:stCondLst>
                                  <p:iterate type="el">
                                    <p:tmAbs val="100"/>
                                  </p:iterate>
                                  <p:childTnLst>
                                    <p:set>
                                      <p:cBhvr>
                                        <p:cTn id="27" dur="1" fill="hold">
                                          <p:stCondLst>
                                            <p:cond delay="0"/>
                                          </p:stCondLst>
                                        </p:cTn>
                                        <p:tgtEl>
                                          <p:spTgt spid="440"/>
                                        </p:tgtEl>
                                        <p:attrNameLst>
                                          <p:attrName>style.visibility</p:attrName>
                                        </p:attrNameLst>
                                      </p:cBhvr>
                                      <p:to>
                                        <p:strVal val="visible"/>
                                      </p:to>
                                    </p:set>
                                    <p:animEffect filter="fade" transition="in">
                                      <p:cBhvr additive="repl">
                                        <p:cTn id="28" dur="5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1" name="PlaceHolder 1"/>
          <p:cNvSpPr>
            <a:spLocks noGrp="1"/>
          </p:cNvSpPr>
          <p:nvPr>
            <p:ph type="title"/>
          </p:nvPr>
        </p:nvSpPr>
        <p:spPr>
          <a:xfrm>
            <a:off x="4848480" y="511920"/>
            <a:ext cx="6791760" cy="1259640"/>
          </a:xfrm>
          <a:prstGeom prst="rect">
            <a:avLst/>
          </a:prstGeom>
          <a:noFill/>
          <a:ln w="0">
            <a:noFill/>
          </a:ln>
        </p:spPr>
        <p:txBody>
          <a:bodyPr lIns="91440" rIns="91440" tIns="45720" bIns="45720" anchor="b">
            <a:normAutofit/>
          </a:bodyPr>
          <a:p>
            <a:pPr indent="0" defTabSz="914400">
              <a:lnSpc>
                <a:spcPct val="90000"/>
              </a:lnSpc>
              <a:buNone/>
            </a:pPr>
            <a:r>
              <a:rPr b="0" lang="es-GT" sz="3200" spc="-1" strike="noStrike" cap="all">
                <a:solidFill>
                  <a:schemeClr val="dk1"/>
                </a:solidFill>
                <a:latin typeface="Univers Condensed"/>
              </a:rPr>
              <a:t>Generación de imágenes con Inteligencia Artificial</a:t>
            </a:r>
            <a:endParaRPr b="0" lang="es-GT" sz="3200" spc="-1" strike="noStrike">
              <a:solidFill>
                <a:schemeClr val="dk1"/>
              </a:solidFill>
              <a:latin typeface="Arial Nova Light"/>
            </a:endParaRPr>
          </a:p>
        </p:txBody>
      </p:sp>
      <p:pic>
        <p:nvPicPr>
          <p:cNvPr id="442" name="Content Placeholder 4" descr="Gente con césped de VR jugando a un juego de realidad virtual. Tecnología digital del futuro y simulación de realidad virtual 3D estilo de vida futurista moderno"/>
          <p:cNvPicPr/>
          <p:nvPr/>
        </p:nvPicPr>
        <p:blipFill>
          <a:blip r:embed="rId1">
            <a:alphaModFix amt="70000"/>
          </a:blip>
          <a:srcRect l="10185" t="0" r="52059" b="0"/>
          <a:stretch/>
        </p:blipFill>
        <p:spPr>
          <a:xfrm>
            <a:off x="533520" y="533520"/>
            <a:ext cx="3885840" cy="5790960"/>
          </a:xfrm>
          <a:prstGeom prst="rect">
            <a:avLst/>
          </a:prstGeom>
          <a:ln w="0">
            <a:noFill/>
          </a:ln>
          <a:effectLst>
            <a:outerShdw algn="r" blurRad="203040" dir="7814181" dist="12261" rotWithShape="0">
              <a:srgbClr val="000000">
                <a:alpha val="10000"/>
              </a:srgbClr>
            </a:outerShdw>
          </a:effectLst>
        </p:spPr>
      </p:pic>
      <p:sp>
        <p:nvSpPr>
          <p:cNvPr id="443" name="PlaceHolder 2"/>
          <p:cNvSpPr>
            <a:spLocks noGrp="1"/>
          </p:cNvSpPr>
          <p:nvPr>
            <p:ph/>
          </p:nvPr>
        </p:nvSpPr>
        <p:spPr>
          <a:xfrm>
            <a:off x="4848480" y="2148840"/>
            <a:ext cx="6791760" cy="4161960"/>
          </a:xfrm>
          <a:prstGeom prst="rect">
            <a:avLst/>
          </a:prstGeom>
          <a:noFill/>
          <a:ln w="0">
            <a:noFill/>
          </a:ln>
        </p:spPr>
        <p:txBody>
          <a:bodyPr lIns="91440" rIns="91440" tIns="45720" bIns="45720" anchor="t">
            <a:normAutofit/>
          </a:bodyPr>
          <a:p>
            <a:pPr indent="0" defTabSz="914400">
              <a:lnSpc>
                <a:spcPct val="110000"/>
              </a:lnSpc>
              <a:spcBef>
                <a:spcPts val="2500"/>
              </a:spcBef>
              <a:buNone/>
              <a:tabLst>
                <a:tab algn="l" pos="0"/>
              </a:tabLst>
            </a:pPr>
            <a:r>
              <a:rPr b="1" lang="en-US" sz="1400" spc="-1" strike="noStrike">
                <a:solidFill>
                  <a:schemeClr val="dk1"/>
                </a:solidFill>
                <a:latin typeface="Arial Nova Light"/>
              </a:rPr>
              <a:t>Creación de imágenes mediante IA</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La IA genera ilustraciones, fotos simuladas y gráficos a partir de descripciones textuales llamadas prompts.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Beneficios para la productividad</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Reduce tiempo y costos eliminando la necesidad de diseñadores o licencias de imágenes.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Aplicaciones educativas y profesionales</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Se utiliza en informes, presentaciones, manuales y publicaciones de redes sociales para comunicación visual clara.</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Personalización y control creativo</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Permite definir colores, estilos y contextos alineados con la identidad visual del proyecto o institución.</a:t>
            </a:r>
            <a:endParaRPr b="0" lang="en-US" sz="1400" spc="-1" strike="noStrike">
              <a:solidFill>
                <a:schemeClr val="dk1"/>
              </a:solidFill>
              <a:latin typeface="Arial Nova Light"/>
            </a:endParaRPr>
          </a:p>
        </p:txBody>
      </p:sp>
    </p:spTree>
  </p:cSld>
  <p:transition>
    <p:fade/>
  </p:transition>
  <p:timing>
    <p:tnLst>
      <p:par>
        <p:cTn id="29" dur="indefinite" restart="never" nodeType="tmRoot">
          <p:childTnLst>
            <p:seq>
              <p:cTn id="30" dur="indefinite" nodeType="mainSeq">
                <p:childTnLst>
                  <p:par>
                    <p:cTn id="31" fill="hold">
                      <p:stCondLst>
                        <p:cond delay="0"/>
                      </p:stCondLst>
                      <p:childTnLst>
                        <p:par>
                          <p:cTn id="32" fill="hold">
                            <p:stCondLst>
                              <p:cond delay="0"/>
                            </p:stCondLst>
                            <p:childTnLst>
                              <p:par>
                                <p:cTn id="33" nodeType="withEffect" fill="hold" presetClass="entr" presetID="10">
                                  <p:stCondLst>
                                    <p:cond delay="250"/>
                                  </p:stCondLst>
                                  <p:iterate type="el">
                                    <p:tmAbs val="100"/>
                                  </p:iterate>
                                  <p:childTnLst>
                                    <p:set>
                                      <p:cBhvr>
                                        <p:cTn id="34" dur="1" fill="hold">
                                          <p:stCondLst>
                                            <p:cond delay="0"/>
                                          </p:stCondLst>
                                        </p:cTn>
                                        <p:tgtEl>
                                          <p:spTgt spid="443"/>
                                        </p:tgtEl>
                                        <p:attrNameLst>
                                          <p:attrName>style.visibility</p:attrName>
                                        </p:attrNameLst>
                                      </p:cBhvr>
                                      <p:to>
                                        <p:strVal val="visible"/>
                                      </p:to>
                                    </p:set>
                                    <p:animEffect filter="fade" transition="in">
                                      <p:cBhvr additive="repl">
                                        <p:cTn id="35" dur="500"/>
                                        <p:tgtEl>
                                          <p:spTgt spid="4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4" name="PlaceHolder 1"/>
          <p:cNvSpPr>
            <a:spLocks noGrp="1"/>
          </p:cNvSpPr>
          <p:nvPr>
            <p:ph type="title"/>
          </p:nvPr>
        </p:nvSpPr>
        <p:spPr>
          <a:xfrm>
            <a:off x="7007400" y="691920"/>
            <a:ext cx="4659840" cy="1438920"/>
          </a:xfrm>
          <a:prstGeom prst="rect">
            <a:avLst/>
          </a:prstGeom>
          <a:noFill/>
          <a:ln w="0">
            <a:noFill/>
          </a:ln>
        </p:spPr>
        <p:txBody>
          <a:bodyPr lIns="91440" rIns="91440" tIns="45720" bIns="45720" anchor="t">
            <a:normAutofit fontScale="96865"/>
          </a:bodyPr>
          <a:p>
            <a:pPr indent="0" defTabSz="914400">
              <a:lnSpc>
                <a:spcPct val="90000"/>
              </a:lnSpc>
              <a:buNone/>
            </a:pPr>
            <a:r>
              <a:rPr b="0" lang="es-GT" sz="3200" spc="-1" strike="noStrike" cap="all">
                <a:solidFill>
                  <a:schemeClr val="dk1"/>
                </a:solidFill>
                <a:latin typeface="Univers Condensed"/>
              </a:rPr>
              <a:t>Creación de videos con IA para educación y trabajo</a:t>
            </a:r>
            <a:endParaRPr b="0" lang="es-GT" sz="3200" spc="-1" strike="noStrike">
              <a:solidFill>
                <a:schemeClr val="dk1"/>
              </a:solidFill>
              <a:latin typeface="Arial Nova Light"/>
            </a:endParaRPr>
          </a:p>
        </p:txBody>
      </p:sp>
      <p:pic>
        <p:nvPicPr>
          <p:cNvPr id="445" name="Content Placeholder 4" descr="Plano de un programador informático revisando datos en la oficina"/>
          <p:cNvPicPr/>
          <p:nvPr/>
        </p:nvPicPr>
        <p:blipFill>
          <a:blip r:embed="rId1">
            <a:alphaModFix amt="70000"/>
          </a:blip>
          <a:srcRect l="912" t="0" r="24906" b="0"/>
          <a:stretch/>
        </p:blipFill>
        <p:spPr>
          <a:xfrm>
            <a:off x="533520" y="533520"/>
            <a:ext cx="6028920" cy="5790960"/>
          </a:xfrm>
          <a:prstGeom prst="rect">
            <a:avLst/>
          </a:prstGeom>
          <a:ln w="0">
            <a:noFill/>
          </a:ln>
          <a:effectLst>
            <a:outerShdw algn="r" blurRad="203040" dir="7814181" dist="12261" rotWithShape="0">
              <a:srgbClr val="000000">
                <a:alpha val="10000"/>
              </a:srgbClr>
            </a:outerShdw>
          </a:effectLst>
        </p:spPr>
      </p:pic>
      <p:sp>
        <p:nvSpPr>
          <p:cNvPr id="446" name="PlaceHolder 2"/>
          <p:cNvSpPr>
            <a:spLocks noGrp="1"/>
          </p:cNvSpPr>
          <p:nvPr>
            <p:ph/>
          </p:nvPr>
        </p:nvSpPr>
        <p:spPr>
          <a:xfrm>
            <a:off x="7007400" y="2211120"/>
            <a:ext cx="4659840" cy="4113000"/>
          </a:xfrm>
          <a:prstGeom prst="rect">
            <a:avLst/>
          </a:prstGeom>
          <a:noFill/>
          <a:ln w="0">
            <a:noFill/>
          </a:ln>
        </p:spPr>
        <p:txBody>
          <a:bodyPr lIns="91440" rIns="91440" tIns="45720" bIns="45720" anchor="t">
            <a:normAutofit/>
          </a:bodyPr>
          <a:p>
            <a:pPr indent="0" defTabSz="914400">
              <a:lnSpc>
                <a:spcPct val="120000"/>
              </a:lnSpc>
              <a:spcBef>
                <a:spcPts val="2500"/>
              </a:spcBef>
              <a:buNone/>
              <a:tabLst>
                <a:tab algn="l" pos="0"/>
              </a:tabLst>
            </a:pPr>
            <a:r>
              <a:rPr b="1" lang="en-US" sz="1400" spc="-1" strike="noStrike">
                <a:solidFill>
                  <a:schemeClr val="dk1"/>
                </a:solidFill>
                <a:latin typeface="Arial Nova Light"/>
              </a:rPr>
              <a:t>Proceso de creación con IA</a:t>
            </a:r>
            <a:endParaRPr b="0" lang="en-US" sz="1400" spc="-1" strike="noStrike">
              <a:solidFill>
                <a:schemeClr val="dk1"/>
              </a:solidFill>
              <a:latin typeface="Arial Nova Light"/>
            </a:endParaRPr>
          </a:p>
          <a:p>
            <a:pPr indent="0" defTabSz="914400">
              <a:lnSpc>
                <a:spcPct val="120000"/>
              </a:lnSpc>
              <a:spcBef>
                <a:spcPts val="499"/>
              </a:spcBef>
              <a:buNone/>
              <a:tabLst>
                <a:tab algn="l" pos="0"/>
              </a:tabLst>
            </a:pPr>
            <a:r>
              <a:rPr b="0" lang="en-US" sz="1400" spc="-1" strike="noStrike">
                <a:solidFill>
                  <a:schemeClr val="dk1"/>
                </a:solidFill>
                <a:latin typeface="Arial Nova Light"/>
              </a:rPr>
              <a:t>La IA permite convertir textos en videos completos con imágenes, animaciones, narración y subtítulos de forma automática.</a:t>
            </a:r>
            <a:endParaRPr b="0" lang="en-US" sz="1400" spc="-1" strike="noStrike">
              <a:solidFill>
                <a:schemeClr val="dk1"/>
              </a:solidFill>
              <a:latin typeface="Arial Nova Light"/>
            </a:endParaRPr>
          </a:p>
          <a:p>
            <a:pPr indent="0" defTabSz="914400">
              <a:lnSpc>
                <a:spcPct val="120000"/>
              </a:lnSpc>
              <a:spcBef>
                <a:spcPts val="2500"/>
              </a:spcBef>
              <a:buNone/>
              <a:tabLst>
                <a:tab algn="l" pos="0"/>
              </a:tabLst>
            </a:pPr>
            <a:r>
              <a:rPr b="1" lang="en-US" sz="1400" spc="-1" strike="noStrike">
                <a:solidFill>
                  <a:schemeClr val="dk1"/>
                </a:solidFill>
                <a:latin typeface="Arial Nova Light"/>
              </a:rPr>
              <a:t>Beneficios para educación y trabajo</a:t>
            </a:r>
            <a:endParaRPr b="0" lang="en-US" sz="1400" spc="-1" strike="noStrike">
              <a:solidFill>
                <a:schemeClr val="dk1"/>
              </a:solidFill>
              <a:latin typeface="Arial Nova Light"/>
            </a:endParaRPr>
          </a:p>
          <a:p>
            <a:pPr indent="0" defTabSz="914400">
              <a:lnSpc>
                <a:spcPct val="120000"/>
              </a:lnSpc>
              <a:spcBef>
                <a:spcPts val="499"/>
              </a:spcBef>
              <a:buNone/>
              <a:tabLst>
                <a:tab algn="l" pos="0"/>
              </a:tabLst>
            </a:pPr>
            <a:r>
              <a:rPr b="0" lang="en-US" sz="1400" spc="-1" strike="noStrike">
                <a:solidFill>
                  <a:schemeClr val="dk1"/>
                </a:solidFill>
                <a:latin typeface="Arial Nova Light"/>
              </a:rPr>
              <a:t>Los videos con IA mejoran la comunicación, facilitando la explicación de conceptos y estandarizando mensajes corporativos.</a:t>
            </a:r>
            <a:endParaRPr b="0" lang="en-US" sz="1400" spc="-1" strike="noStrike">
              <a:solidFill>
                <a:schemeClr val="dk1"/>
              </a:solidFill>
              <a:latin typeface="Arial Nova Light"/>
            </a:endParaRPr>
          </a:p>
          <a:p>
            <a:pPr indent="0" defTabSz="914400">
              <a:lnSpc>
                <a:spcPct val="120000"/>
              </a:lnSpc>
              <a:spcBef>
                <a:spcPts val="2500"/>
              </a:spcBef>
              <a:buNone/>
              <a:tabLst>
                <a:tab algn="l" pos="0"/>
              </a:tabLst>
            </a:pPr>
            <a:r>
              <a:rPr b="1" lang="en-US" sz="1400" spc="-1" strike="noStrike">
                <a:solidFill>
                  <a:schemeClr val="dk1"/>
                </a:solidFill>
                <a:latin typeface="Arial Nova Light"/>
              </a:rPr>
              <a:t>Herramientas y buenas prácticas</a:t>
            </a:r>
            <a:endParaRPr b="0" lang="en-US" sz="1400" spc="-1" strike="noStrike">
              <a:solidFill>
                <a:schemeClr val="dk1"/>
              </a:solidFill>
              <a:latin typeface="Arial Nova Light"/>
            </a:endParaRPr>
          </a:p>
          <a:p>
            <a:pPr indent="0" defTabSz="914400">
              <a:lnSpc>
                <a:spcPct val="120000"/>
              </a:lnSpc>
              <a:spcBef>
                <a:spcPts val="499"/>
              </a:spcBef>
              <a:buNone/>
              <a:tabLst>
                <a:tab algn="l" pos="0"/>
              </a:tabLst>
            </a:pPr>
            <a:r>
              <a:rPr b="0" lang="en-US" sz="1400" spc="-1" strike="noStrike">
                <a:solidFill>
                  <a:schemeClr val="dk1"/>
                </a:solidFill>
                <a:latin typeface="Arial Nova Light"/>
              </a:rPr>
              <a:t>Herramientas automatizan la edición, pero es esencial revisar el contenido para ajustar el tono y coherencia visual final.</a:t>
            </a:r>
            <a:endParaRPr b="0" lang="en-US" sz="1400" spc="-1" strike="noStrike">
              <a:solidFill>
                <a:schemeClr val="dk1"/>
              </a:solidFill>
              <a:latin typeface="Arial Nova Light"/>
            </a:endParaRPr>
          </a:p>
        </p:txBody>
      </p:sp>
    </p:spTree>
  </p:cSld>
  <p:transition>
    <p:fade/>
  </p:transition>
  <p:timing>
    <p:tnLst>
      <p:par>
        <p:cTn id="36" dur="indefinite" restart="never" nodeType="tmRoot">
          <p:childTnLst>
            <p:seq>
              <p:cTn id="37" dur="indefinite" nodeType="mainSeq">
                <p:childTnLst>
                  <p:par>
                    <p:cTn id="38" fill="hold">
                      <p:stCondLst>
                        <p:cond delay="0"/>
                      </p:stCondLst>
                      <p:childTnLst>
                        <p:par>
                          <p:cTn id="39" fill="hold">
                            <p:stCondLst>
                              <p:cond delay="0"/>
                            </p:stCondLst>
                            <p:childTnLst>
                              <p:par>
                                <p:cTn id="40" nodeType="withEffect" fill="hold" presetClass="entr" presetID="10">
                                  <p:stCondLst>
                                    <p:cond delay="250"/>
                                  </p:stCondLst>
                                  <p:iterate type="el">
                                    <p:tmAbs val="100"/>
                                  </p:iterate>
                                  <p:childTnLst>
                                    <p:set>
                                      <p:cBhvr>
                                        <p:cTn id="41" dur="1" fill="hold">
                                          <p:stCondLst>
                                            <p:cond delay="0"/>
                                          </p:stCondLst>
                                        </p:cTn>
                                        <p:tgtEl>
                                          <p:spTgt spid="446"/>
                                        </p:tgtEl>
                                        <p:attrNameLst>
                                          <p:attrName>style.visibility</p:attrName>
                                        </p:attrNameLst>
                                      </p:cBhvr>
                                      <p:to>
                                        <p:strVal val="visible"/>
                                      </p:to>
                                    </p:set>
                                    <p:animEffect filter="fade" transition="in">
                                      <p:cBhvr additive="repl">
                                        <p:cTn id="42" dur="500"/>
                                        <p:tgtEl>
                                          <p:spTgt spid="4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7" name="PlaceHolder 1"/>
          <p:cNvSpPr>
            <a:spLocks noGrp="1"/>
          </p:cNvSpPr>
          <p:nvPr>
            <p:ph type="title"/>
          </p:nvPr>
        </p:nvSpPr>
        <p:spPr>
          <a:xfrm>
            <a:off x="7007400" y="691920"/>
            <a:ext cx="4659840" cy="1438920"/>
          </a:xfrm>
          <a:prstGeom prst="rect">
            <a:avLst/>
          </a:prstGeom>
          <a:noFill/>
          <a:ln w="0">
            <a:noFill/>
          </a:ln>
        </p:spPr>
        <p:txBody>
          <a:bodyPr lIns="91440" rIns="91440" tIns="45720" bIns="45720" anchor="t">
            <a:normAutofit/>
          </a:bodyPr>
          <a:p>
            <a:pPr indent="0" defTabSz="914400">
              <a:lnSpc>
                <a:spcPct val="90000"/>
              </a:lnSpc>
              <a:buNone/>
            </a:pPr>
            <a:r>
              <a:rPr b="0" lang="es-GT" sz="3200" spc="-1" strike="noStrike" cap="all">
                <a:solidFill>
                  <a:schemeClr val="dk1"/>
                </a:solidFill>
                <a:latin typeface="Univers Condensed"/>
              </a:rPr>
              <a:t>Audio y voz artificial como recurso multimedia</a:t>
            </a:r>
            <a:endParaRPr b="0" lang="es-GT" sz="3200" spc="-1" strike="noStrike">
              <a:solidFill>
                <a:schemeClr val="dk1"/>
              </a:solidFill>
              <a:latin typeface="Arial Nova Light"/>
            </a:endParaRPr>
          </a:p>
        </p:txBody>
      </p:sp>
      <p:pic>
        <p:nvPicPr>
          <p:cNvPr id="448" name="Content Placeholder 4" descr="Estudio de podcasts vacío"/>
          <p:cNvPicPr/>
          <p:nvPr/>
        </p:nvPicPr>
        <p:blipFill>
          <a:blip r:embed="rId1">
            <a:alphaModFix amt="70000"/>
          </a:blip>
          <a:srcRect l="18169" t="0" r="12335" b="0"/>
          <a:stretch/>
        </p:blipFill>
        <p:spPr>
          <a:xfrm>
            <a:off x="533520" y="533520"/>
            <a:ext cx="6028920" cy="5790960"/>
          </a:xfrm>
          <a:prstGeom prst="rect">
            <a:avLst/>
          </a:prstGeom>
          <a:ln w="0">
            <a:noFill/>
          </a:ln>
          <a:effectLst>
            <a:outerShdw algn="r" blurRad="203040" dir="7814181" dist="12261" rotWithShape="0">
              <a:srgbClr val="000000">
                <a:alpha val="10000"/>
              </a:srgbClr>
            </a:outerShdw>
          </a:effectLst>
        </p:spPr>
      </p:pic>
      <p:sp>
        <p:nvSpPr>
          <p:cNvPr id="449" name="PlaceHolder 2"/>
          <p:cNvSpPr>
            <a:spLocks noGrp="1"/>
          </p:cNvSpPr>
          <p:nvPr>
            <p:ph/>
          </p:nvPr>
        </p:nvSpPr>
        <p:spPr>
          <a:xfrm>
            <a:off x="7007400" y="2211120"/>
            <a:ext cx="4659840" cy="4113000"/>
          </a:xfrm>
          <a:prstGeom prst="rect">
            <a:avLst/>
          </a:prstGeom>
          <a:noFill/>
          <a:ln w="0">
            <a:noFill/>
          </a:ln>
        </p:spPr>
        <p:txBody>
          <a:bodyPr lIns="91440" rIns="91440" tIns="45720" bIns="45720" anchor="t">
            <a:normAutofit/>
          </a:bodyPr>
          <a:p>
            <a:pPr indent="0" defTabSz="914400">
              <a:lnSpc>
                <a:spcPct val="110000"/>
              </a:lnSpc>
              <a:spcBef>
                <a:spcPts val="2500"/>
              </a:spcBef>
              <a:buNone/>
              <a:tabLst>
                <a:tab algn="l" pos="0"/>
              </a:tabLst>
            </a:pPr>
            <a:r>
              <a:rPr b="1" lang="en-US" sz="1200" spc="-1" strike="noStrike">
                <a:solidFill>
                  <a:schemeClr val="dk1"/>
                </a:solidFill>
                <a:latin typeface="Arial Nova Light"/>
              </a:rPr>
              <a:t>Aplicaciones de voz artificial</a:t>
            </a:r>
            <a:endParaRPr b="0" lang="en-US" sz="1200" spc="-1" strike="noStrike">
              <a:solidFill>
                <a:schemeClr val="dk1"/>
              </a:solidFill>
              <a:latin typeface="Arial Nova Light"/>
            </a:endParaRPr>
          </a:p>
          <a:p>
            <a:pPr indent="0" defTabSz="914400">
              <a:lnSpc>
                <a:spcPct val="110000"/>
              </a:lnSpc>
              <a:spcBef>
                <a:spcPts val="499"/>
              </a:spcBef>
              <a:buNone/>
              <a:tabLst>
                <a:tab algn="l" pos="0"/>
              </a:tabLst>
            </a:pPr>
            <a:r>
              <a:rPr b="0" lang="en-US" sz="1200" spc="-1" strike="noStrike">
                <a:solidFill>
                  <a:schemeClr val="dk1"/>
                </a:solidFill>
                <a:latin typeface="Arial Nova Light"/>
              </a:rPr>
              <a:t>La voz artificial se utiliza en cursos online, videos corporativos, podcasts y mensajes automáticos para narraciones profesionales.</a:t>
            </a:r>
            <a:endParaRPr b="0" lang="en-US" sz="1200" spc="-1" strike="noStrike">
              <a:solidFill>
                <a:schemeClr val="dk1"/>
              </a:solidFill>
              <a:latin typeface="Arial Nova Light"/>
            </a:endParaRPr>
          </a:p>
          <a:p>
            <a:pPr indent="0" defTabSz="914400">
              <a:lnSpc>
                <a:spcPct val="110000"/>
              </a:lnSpc>
              <a:spcBef>
                <a:spcPts val="2500"/>
              </a:spcBef>
              <a:buNone/>
              <a:tabLst>
                <a:tab algn="l" pos="0"/>
              </a:tabLst>
            </a:pPr>
            <a:r>
              <a:rPr b="1" lang="en-US" sz="1200" spc="-1" strike="noStrike">
                <a:solidFill>
                  <a:schemeClr val="dk1"/>
                </a:solidFill>
                <a:latin typeface="Arial Nova Light"/>
              </a:rPr>
              <a:t>Beneficios productivos</a:t>
            </a:r>
            <a:endParaRPr b="0" lang="en-US" sz="1200" spc="-1" strike="noStrike">
              <a:solidFill>
                <a:schemeClr val="dk1"/>
              </a:solidFill>
              <a:latin typeface="Arial Nova Light"/>
            </a:endParaRPr>
          </a:p>
          <a:p>
            <a:pPr indent="0" defTabSz="914400">
              <a:lnSpc>
                <a:spcPct val="110000"/>
              </a:lnSpc>
              <a:spcBef>
                <a:spcPts val="499"/>
              </a:spcBef>
              <a:buNone/>
              <a:tabLst>
                <a:tab algn="l" pos="0"/>
              </a:tabLst>
            </a:pPr>
            <a:r>
              <a:rPr b="0" lang="en-US" sz="1200" spc="-1" strike="noStrike">
                <a:solidFill>
                  <a:schemeClr val="dk1"/>
                </a:solidFill>
                <a:latin typeface="Arial Nova Light"/>
              </a:rPr>
              <a:t>Ahorra tiempo, garantiza calidad uniforme y ofrece voces en múltiples idiomas y estilos para mayor flexibilidad.</a:t>
            </a:r>
            <a:endParaRPr b="0" lang="en-US" sz="1200" spc="-1" strike="noStrike">
              <a:solidFill>
                <a:schemeClr val="dk1"/>
              </a:solidFill>
              <a:latin typeface="Arial Nova Light"/>
            </a:endParaRPr>
          </a:p>
          <a:p>
            <a:pPr indent="0" defTabSz="914400">
              <a:lnSpc>
                <a:spcPct val="110000"/>
              </a:lnSpc>
              <a:spcBef>
                <a:spcPts val="2500"/>
              </a:spcBef>
              <a:buNone/>
              <a:tabLst>
                <a:tab algn="l" pos="0"/>
              </a:tabLst>
            </a:pPr>
            <a:r>
              <a:rPr b="1" lang="en-US" sz="1200" spc="-1" strike="noStrike">
                <a:solidFill>
                  <a:schemeClr val="dk1"/>
                </a:solidFill>
                <a:latin typeface="Arial Nova Light"/>
              </a:rPr>
              <a:t>Impacto educativo y laboral</a:t>
            </a:r>
            <a:endParaRPr b="0" lang="en-US" sz="1200" spc="-1" strike="noStrike">
              <a:solidFill>
                <a:schemeClr val="dk1"/>
              </a:solidFill>
              <a:latin typeface="Arial Nova Light"/>
            </a:endParaRPr>
          </a:p>
          <a:p>
            <a:pPr indent="0" defTabSz="914400">
              <a:lnSpc>
                <a:spcPct val="110000"/>
              </a:lnSpc>
              <a:spcBef>
                <a:spcPts val="499"/>
              </a:spcBef>
              <a:buNone/>
              <a:tabLst>
                <a:tab algn="l" pos="0"/>
              </a:tabLst>
            </a:pPr>
            <a:r>
              <a:rPr b="0" lang="en-US" sz="1200" spc="-1" strike="noStrike">
                <a:solidFill>
                  <a:schemeClr val="dk1"/>
                </a:solidFill>
                <a:latin typeface="Arial Nova Light"/>
              </a:rPr>
              <a:t>Facilita materiales accesibles y mensajes claros, apoyando estudiantes y comunicación institucional efectiva.</a:t>
            </a:r>
            <a:endParaRPr b="0" lang="en-US" sz="1200" spc="-1" strike="noStrike">
              <a:solidFill>
                <a:schemeClr val="dk1"/>
              </a:solidFill>
              <a:latin typeface="Arial Nova Light"/>
            </a:endParaRPr>
          </a:p>
          <a:p>
            <a:pPr indent="0" defTabSz="914400">
              <a:lnSpc>
                <a:spcPct val="110000"/>
              </a:lnSpc>
              <a:spcBef>
                <a:spcPts val="2500"/>
              </a:spcBef>
              <a:buNone/>
              <a:tabLst>
                <a:tab algn="l" pos="0"/>
              </a:tabLst>
            </a:pPr>
            <a:r>
              <a:rPr b="1" lang="en-US" sz="1200" spc="-1" strike="noStrike">
                <a:solidFill>
                  <a:schemeClr val="dk1"/>
                </a:solidFill>
                <a:latin typeface="Arial Nova Light"/>
              </a:rPr>
              <a:t>Consideraciones de uso</a:t>
            </a:r>
            <a:endParaRPr b="0" lang="en-US" sz="1200" spc="-1" strike="noStrike">
              <a:solidFill>
                <a:schemeClr val="dk1"/>
              </a:solidFill>
              <a:latin typeface="Arial Nova Light"/>
            </a:endParaRPr>
          </a:p>
          <a:p>
            <a:pPr indent="0" defTabSz="914400">
              <a:lnSpc>
                <a:spcPct val="110000"/>
              </a:lnSpc>
              <a:spcBef>
                <a:spcPts val="499"/>
              </a:spcBef>
              <a:buNone/>
              <a:tabLst>
                <a:tab algn="l" pos="0"/>
              </a:tabLst>
            </a:pPr>
            <a:r>
              <a:rPr b="0" lang="en-US" sz="1200" spc="-1" strike="noStrike">
                <a:solidFill>
                  <a:schemeClr val="dk1"/>
                </a:solidFill>
                <a:latin typeface="Arial Nova Light"/>
              </a:rPr>
              <a:t>Es vital seleccionar voces apropiadas, revisar pronunciación y cuidar contenidos para mantener profesionalismo y credibilidad.</a:t>
            </a:r>
            <a:endParaRPr b="0" lang="en-US" sz="1200" spc="-1" strike="noStrike">
              <a:solidFill>
                <a:schemeClr val="dk1"/>
              </a:solidFill>
              <a:latin typeface="Arial Nova Light"/>
            </a:endParaRPr>
          </a:p>
        </p:txBody>
      </p:sp>
    </p:spTree>
  </p:cSld>
  <p:transition>
    <p:fade/>
  </p:transition>
  <p:timing>
    <p:tnLst>
      <p:par>
        <p:cTn id="43" dur="indefinite" restart="never" nodeType="tmRoot">
          <p:childTnLst>
            <p:seq>
              <p:cTn id="44" dur="indefinite" nodeType="mainSeq">
                <p:childTnLst>
                  <p:par>
                    <p:cTn id="45" fill="hold">
                      <p:stCondLst>
                        <p:cond delay="0"/>
                      </p:stCondLst>
                      <p:childTnLst>
                        <p:par>
                          <p:cTn id="46" fill="hold">
                            <p:stCondLst>
                              <p:cond delay="0"/>
                            </p:stCondLst>
                            <p:childTnLst>
                              <p:par>
                                <p:cTn id="47" nodeType="withEffect" fill="hold" presetClass="entr" presetID="10">
                                  <p:stCondLst>
                                    <p:cond delay="250"/>
                                  </p:stCondLst>
                                  <p:iterate type="el">
                                    <p:tmAbs val="100"/>
                                  </p:iterate>
                                  <p:childTnLst>
                                    <p:set>
                                      <p:cBhvr>
                                        <p:cTn id="48" dur="1" fill="hold">
                                          <p:stCondLst>
                                            <p:cond delay="0"/>
                                          </p:stCondLst>
                                        </p:cTn>
                                        <p:tgtEl>
                                          <p:spTgt spid="449"/>
                                        </p:tgtEl>
                                        <p:attrNameLst>
                                          <p:attrName>style.visibility</p:attrName>
                                        </p:attrNameLst>
                                      </p:cBhvr>
                                      <p:to>
                                        <p:strVal val="visible"/>
                                      </p:to>
                                    </p:set>
                                    <p:animEffect filter="fade" transition="in">
                                      <p:cBhvr additive="repl">
                                        <p:cTn id="49" dur="500"/>
                                        <p:tgtEl>
                                          <p:spTgt spid="4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0" name="PlaceHolder 1"/>
          <p:cNvSpPr>
            <a:spLocks noGrp="1"/>
          </p:cNvSpPr>
          <p:nvPr>
            <p:ph type="title"/>
          </p:nvPr>
        </p:nvSpPr>
        <p:spPr>
          <a:xfrm>
            <a:off x="4848480" y="511920"/>
            <a:ext cx="6791760" cy="1259640"/>
          </a:xfrm>
          <a:prstGeom prst="rect">
            <a:avLst/>
          </a:prstGeom>
          <a:noFill/>
          <a:ln w="0">
            <a:noFill/>
          </a:ln>
        </p:spPr>
        <p:txBody>
          <a:bodyPr lIns="91440" rIns="91440" tIns="45720" bIns="45720" anchor="b">
            <a:normAutofit/>
          </a:bodyPr>
          <a:p>
            <a:pPr indent="0" defTabSz="914400">
              <a:lnSpc>
                <a:spcPct val="90000"/>
              </a:lnSpc>
              <a:buNone/>
            </a:pPr>
            <a:r>
              <a:rPr b="0" lang="es-GT" sz="3200" spc="-1" strike="noStrike" cap="all">
                <a:solidFill>
                  <a:schemeClr val="dk1"/>
                </a:solidFill>
                <a:latin typeface="Univers Condensed"/>
              </a:rPr>
              <a:t>Diseño gráfico asistido por IA</a:t>
            </a:r>
            <a:endParaRPr b="0" lang="es-GT" sz="3200" spc="-1" strike="noStrike">
              <a:solidFill>
                <a:schemeClr val="dk1"/>
              </a:solidFill>
              <a:latin typeface="Arial Nova Light"/>
            </a:endParaRPr>
          </a:p>
        </p:txBody>
      </p:sp>
      <p:pic>
        <p:nvPicPr>
          <p:cNvPr id="451" name="Content Placeholder 4" descr="Joven guapo trabajando cómodamente en casa"/>
          <p:cNvPicPr/>
          <p:nvPr/>
        </p:nvPicPr>
        <p:blipFill>
          <a:blip r:embed="rId1">
            <a:alphaModFix amt="70000"/>
          </a:blip>
          <a:srcRect l="20830" t="0" r="34372" b="0"/>
          <a:stretch/>
        </p:blipFill>
        <p:spPr>
          <a:xfrm>
            <a:off x="533520" y="533520"/>
            <a:ext cx="3885840" cy="5790960"/>
          </a:xfrm>
          <a:prstGeom prst="rect">
            <a:avLst/>
          </a:prstGeom>
          <a:ln w="0">
            <a:noFill/>
          </a:ln>
          <a:effectLst>
            <a:outerShdw algn="r" blurRad="203040" dir="7814181" dist="12261" rotWithShape="0">
              <a:srgbClr val="000000">
                <a:alpha val="10000"/>
              </a:srgbClr>
            </a:outerShdw>
          </a:effectLst>
        </p:spPr>
      </p:pic>
      <p:sp>
        <p:nvSpPr>
          <p:cNvPr id="452" name="PlaceHolder 2"/>
          <p:cNvSpPr>
            <a:spLocks noGrp="1"/>
          </p:cNvSpPr>
          <p:nvPr>
            <p:ph/>
          </p:nvPr>
        </p:nvSpPr>
        <p:spPr>
          <a:xfrm>
            <a:off x="4848480" y="2148840"/>
            <a:ext cx="6791760" cy="4161960"/>
          </a:xfrm>
          <a:prstGeom prst="rect">
            <a:avLst/>
          </a:prstGeom>
          <a:noFill/>
          <a:ln w="0">
            <a:noFill/>
          </a:ln>
        </p:spPr>
        <p:txBody>
          <a:bodyPr lIns="91440" rIns="91440" tIns="45720" bIns="45720" anchor="t">
            <a:normAutofit/>
          </a:bodyPr>
          <a:p>
            <a:pPr indent="0" defTabSz="914400">
              <a:lnSpc>
                <a:spcPct val="110000"/>
              </a:lnSpc>
              <a:spcBef>
                <a:spcPts val="2500"/>
              </a:spcBef>
              <a:buNone/>
              <a:tabLst>
                <a:tab algn="l" pos="0"/>
              </a:tabLst>
            </a:pPr>
            <a:r>
              <a:rPr b="1" lang="en-US" sz="1400" spc="-1" strike="noStrike">
                <a:solidFill>
                  <a:schemeClr val="dk1"/>
                </a:solidFill>
                <a:latin typeface="Arial Nova Light"/>
              </a:rPr>
              <a:t>Automatización del diseño gráfico</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Las herramientas de IA automatizan la creación de materiales visuales como presentaciones e infografías, facilitando el proceso creativo.</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Beneficios para la productividad</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El diseño asistido por IA reduce el esfuerzo de diseño y asegura una imagen visual coherente sin necesidad de conocimientos técnicos avanzados.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Aplicaciones en educación y empresa</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IA ayuda a crear recursos visuales atractivos para educación y fortalece la comunicación y la identidad corporativa en el ámbito empresarial.</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Recomendaciones para diseño efectivo</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Adaptar diseños al público objetivo y evitar saturación visual son claves para una comunicación profesional y efectiva.</a:t>
            </a:r>
            <a:endParaRPr b="0" lang="en-US" sz="1400" spc="-1" strike="noStrike">
              <a:solidFill>
                <a:schemeClr val="dk1"/>
              </a:solidFill>
              <a:latin typeface="Arial Nova Light"/>
            </a:endParaRPr>
          </a:p>
        </p:txBody>
      </p:sp>
    </p:spTree>
  </p:cSld>
  <p:transition>
    <p:fade/>
  </p:transition>
  <p:timing>
    <p:tnLst>
      <p:par>
        <p:cTn id="50" dur="indefinite" restart="never" nodeType="tmRoot">
          <p:childTnLst>
            <p:seq>
              <p:cTn id="51" dur="indefinite" nodeType="mainSeq">
                <p:childTnLst>
                  <p:par>
                    <p:cTn id="52" fill="hold">
                      <p:stCondLst>
                        <p:cond delay="0"/>
                      </p:stCondLst>
                      <p:childTnLst>
                        <p:par>
                          <p:cTn id="53" fill="hold">
                            <p:stCondLst>
                              <p:cond delay="0"/>
                            </p:stCondLst>
                            <p:childTnLst>
                              <p:par>
                                <p:cTn id="54" nodeType="withEffect" fill="hold" presetClass="entr" presetID="10">
                                  <p:stCondLst>
                                    <p:cond delay="250"/>
                                  </p:stCondLst>
                                  <p:iterate type="el">
                                    <p:tmAbs val="100"/>
                                  </p:iterate>
                                  <p:childTnLst>
                                    <p:set>
                                      <p:cBhvr>
                                        <p:cTn id="55" dur="1" fill="hold">
                                          <p:stCondLst>
                                            <p:cond delay="0"/>
                                          </p:stCondLst>
                                        </p:cTn>
                                        <p:tgtEl>
                                          <p:spTgt spid="452"/>
                                        </p:tgtEl>
                                        <p:attrNameLst>
                                          <p:attrName>style.visibility</p:attrName>
                                        </p:attrNameLst>
                                      </p:cBhvr>
                                      <p:to>
                                        <p:strVal val="visible"/>
                                      </p:to>
                                    </p:set>
                                    <p:animEffect filter="fade" transition="in">
                                      <p:cBhvr additive="repl">
                                        <p:cTn id="56" dur="500"/>
                                        <p:tgtEl>
                                          <p:spTgt spid="4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3" name="PlaceHolder 1"/>
          <p:cNvSpPr>
            <a:spLocks noGrp="1"/>
          </p:cNvSpPr>
          <p:nvPr>
            <p:ph type="title"/>
          </p:nvPr>
        </p:nvSpPr>
        <p:spPr>
          <a:xfrm>
            <a:off x="4978080" y="691920"/>
            <a:ext cx="6680160" cy="1216800"/>
          </a:xfrm>
          <a:prstGeom prst="rect">
            <a:avLst/>
          </a:prstGeom>
          <a:noFill/>
          <a:ln w="0">
            <a:noFill/>
          </a:ln>
        </p:spPr>
        <p:txBody>
          <a:bodyPr lIns="91440" rIns="91440" tIns="45720" bIns="45720" anchor="t">
            <a:normAutofit/>
          </a:bodyPr>
          <a:p>
            <a:pPr indent="0" defTabSz="914400">
              <a:lnSpc>
                <a:spcPct val="90000"/>
              </a:lnSpc>
              <a:buNone/>
            </a:pPr>
            <a:r>
              <a:rPr b="0" lang="es-GT" sz="3200" spc="-1" strike="noStrike" cap="all">
                <a:solidFill>
                  <a:schemeClr val="dk1"/>
                </a:solidFill>
                <a:latin typeface="Univers Condensed"/>
              </a:rPr>
              <a:t>Integración de herramientas de IA en un flujo de trabajo</a:t>
            </a:r>
            <a:endParaRPr b="0" lang="es-GT" sz="3200" spc="-1" strike="noStrike">
              <a:solidFill>
                <a:schemeClr val="dk1"/>
              </a:solidFill>
              <a:latin typeface="Arial Nova Light"/>
            </a:endParaRPr>
          </a:p>
        </p:txBody>
      </p:sp>
      <p:pic>
        <p:nvPicPr>
          <p:cNvPr id="454" name="Content Placeholder 4" descr="Resolución 4K"/>
          <p:cNvPicPr/>
          <p:nvPr/>
        </p:nvPicPr>
        <p:blipFill>
          <a:blip r:embed="rId1">
            <a:alphaModFix amt="70000"/>
          </a:blip>
          <a:srcRect l="31759" t="0" r="30622" b="0"/>
          <a:stretch/>
        </p:blipFill>
        <p:spPr>
          <a:xfrm>
            <a:off x="533520" y="533520"/>
            <a:ext cx="3885840" cy="5811480"/>
          </a:xfrm>
          <a:prstGeom prst="rect">
            <a:avLst/>
          </a:prstGeom>
          <a:ln w="0">
            <a:noFill/>
          </a:ln>
          <a:effectLst>
            <a:outerShdw algn="r" blurRad="203040" dir="7814181" dist="12261" rotWithShape="0">
              <a:srgbClr val="000000">
                <a:alpha val="10000"/>
              </a:srgbClr>
            </a:outerShdw>
          </a:effectLst>
        </p:spPr>
      </p:pic>
      <p:sp>
        <p:nvSpPr>
          <p:cNvPr id="455" name="PlaceHolder 2"/>
          <p:cNvSpPr>
            <a:spLocks noGrp="1"/>
          </p:cNvSpPr>
          <p:nvPr>
            <p:ph/>
          </p:nvPr>
        </p:nvSpPr>
        <p:spPr>
          <a:xfrm>
            <a:off x="4978080" y="2010600"/>
            <a:ext cx="6680160" cy="4313520"/>
          </a:xfrm>
          <a:prstGeom prst="rect">
            <a:avLst/>
          </a:prstGeom>
          <a:noFill/>
          <a:ln w="0">
            <a:noFill/>
          </a:ln>
        </p:spPr>
        <p:txBody>
          <a:bodyPr lIns="91440" rIns="91440" tIns="45720" bIns="45720" anchor="t">
            <a:normAutofit/>
          </a:bodyPr>
          <a:p>
            <a:pPr indent="0" defTabSz="914400">
              <a:lnSpc>
                <a:spcPct val="110000"/>
              </a:lnSpc>
              <a:spcBef>
                <a:spcPts val="2500"/>
              </a:spcBef>
              <a:buNone/>
              <a:tabLst>
                <a:tab algn="l" pos="0"/>
              </a:tabLst>
            </a:pPr>
            <a:r>
              <a:rPr b="1" lang="en-US" sz="1400" spc="-1" strike="noStrike">
                <a:solidFill>
                  <a:schemeClr val="dk1"/>
                </a:solidFill>
                <a:latin typeface="Arial Nova Light"/>
              </a:rPr>
              <a:t>Maximización de productividad</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Integrar diversas herramientas de IA en un flujo de trabajo aumenta la productividad y la calidad de los resultados obtenidos.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Aplicaciones prácticas</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La combinación de IA permite crear documentos, presentaciones, videos y narraciones de forma coordinada y eficiente.</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Aprendizaje estratégico</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Para estudiantes, aprender un flujo integrado de IA promueve una visión estratégica más que dominar herramientas aisladas.</a:t>
            </a:r>
            <a:endParaRPr b="0" lang="en-US" sz="1400" spc="-1" strike="noStrike">
              <a:solidFill>
                <a:schemeClr val="dk1"/>
              </a:solidFill>
              <a:latin typeface="Arial Nova Light"/>
            </a:endParaRPr>
          </a:p>
          <a:p>
            <a:pPr indent="0" defTabSz="914400">
              <a:lnSpc>
                <a:spcPct val="110000"/>
              </a:lnSpc>
              <a:spcBef>
                <a:spcPts val="2500"/>
              </a:spcBef>
              <a:buNone/>
              <a:tabLst>
                <a:tab algn="l" pos="0"/>
              </a:tabLst>
            </a:pPr>
            <a:r>
              <a:rPr b="1" lang="en-US" sz="1400" spc="-1" strike="noStrike">
                <a:solidFill>
                  <a:schemeClr val="dk1"/>
                </a:solidFill>
                <a:latin typeface="Arial Nova Light"/>
              </a:rPr>
              <a:t>Claves del éxito</a:t>
            </a:r>
            <a:endParaRPr b="0" lang="en-US" sz="1400" spc="-1" strike="noStrike">
              <a:solidFill>
                <a:schemeClr val="dk1"/>
              </a:solidFill>
              <a:latin typeface="Arial Nova Light"/>
            </a:endParaRPr>
          </a:p>
          <a:p>
            <a:pPr indent="0" defTabSz="914400">
              <a:lnSpc>
                <a:spcPct val="110000"/>
              </a:lnSpc>
              <a:spcBef>
                <a:spcPts val="499"/>
              </a:spcBef>
              <a:buNone/>
              <a:tabLst>
                <a:tab algn="l" pos="0"/>
              </a:tabLst>
            </a:pPr>
            <a:r>
              <a:rPr b="0" lang="en-US" sz="1400" spc="-1" strike="noStrike">
                <a:solidFill>
                  <a:schemeClr val="dk1"/>
                </a:solidFill>
                <a:latin typeface="Arial Nova Light"/>
              </a:rPr>
              <a:t>Definir objetivos claros, seleccionar herramientas adecuadas y revisar resultados aseguran calidad y pertinencia.</a:t>
            </a:r>
            <a:endParaRPr b="0" lang="en-US" sz="1400" spc="-1" strike="noStrike">
              <a:solidFill>
                <a:schemeClr val="dk1"/>
              </a:solidFill>
              <a:latin typeface="Arial Nova Light"/>
            </a:endParaRPr>
          </a:p>
        </p:txBody>
      </p:sp>
    </p:spTree>
  </p:cSld>
  <p:transition>
    <p:fade/>
  </p:transition>
  <p:timing>
    <p:tnLst>
      <p:par>
        <p:cTn id="57" dur="indefinite" restart="never" nodeType="tmRoot">
          <p:childTnLst>
            <p:seq>
              <p:cTn id="58" dur="indefinite" nodeType="mainSeq">
                <p:childTnLst>
                  <p:par>
                    <p:cTn id="59" fill="hold">
                      <p:stCondLst>
                        <p:cond delay="0"/>
                      </p:stCondLst>
                      <p:childTnLst>
                        <p:par>
                          <p:cTn id="60" fill="hold">
                            <p:stCondLst>
                              <p:cond delay="0"/>
                            </p:stCondLst>
                            <p:childTnLst>
                              <p:par>
                                <p:cTn id="61" nodeType="withEffect" fill="hold" presetClass="entr" presetID="10">
                                  <p:stCondLst>
                                    <p:cond delay="250"/>
                                  </p:stCondLst>
                                  <p:iterate type="el">
                                    <p:tmAbs val="100"/>
                                  </p:iterate>
                                  <p:childTnLst>
                                    <p:set>
                                      <p:cBhvr>
                                        <p:cTn id="62" dur="1" fill="hold">
                                          <p:stCondLst>
                                            <p:cond delay="0"/>
                                          </p:stCondLst>
                                        </p:cTn>
                                        <p:tgtEl>
                                          <p:spTgt spid="455"/>
                                        </p:tgtEl>
                                        <p:attrNameLst>
                                          <p:attrName>style.visibility</p:attrName>
                                        </p:attrNameLst>
                                      </p:cBhvr>
                                      <p:to>
                                        <p:strVal val="visible"/>
                                      </p:to>
                                    </p:set>
                                    <p:animEffect filter="fade" transition="in">
                                      <p:cBhvr additive="repl">
                                        <p:cTn id="63" dur="500"/>
                                        <p:tgtEl>
                                          <p:spTgt spid="4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0.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1.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2.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3.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4.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5.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6.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7.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8.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9.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0.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1.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2.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3.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4.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5.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6.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7.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8.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9.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0.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1.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2.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3.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4.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5.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6.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7.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8.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9.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0.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1.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2.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3.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4.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5.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6.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7.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8.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9.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0.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1.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2.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3.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4.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6.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7.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8.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9.xml><?xml version="1.0" encoding="utf-8"?>
<a:theme xmlns:a="http://schemas.openxmlformats.org/drawingml/2006/main" xmlns:r="http://schemas.openxmlformats.org/officeDocument/2006/relationships" name="Lines">
  <a:themeElements>
    <a:clrScheme name="Lines">
      <a:dk1>
        <a:srgbClr val="0f0f0f"/>
      </a:dk1>
      <a:lt1>
        <a:srgbClr val="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pitchFamily="0" charset="1"/>
        <a:ea typeface=""/>
        <a:cs typeface=""/>
      </a:majorFont>
      <a:minorFont>
        <a:latin typeface="Arial Nova Light"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12700" cap="flat" cmpd="sng" algn="ctr">
          <a:prstDash val="solid"/>
          <a:miter lim="800000"/>
        </a:ln>
        <a:ln w="19050" cap="flat" cmpd="sng" algn="ctr">
          <a:prstDash val="solid"/>
          <a:miter lim="800000"/>
        </a:ln>
        <a:ln w="2540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adonis.gomez@intecap.edu.gt</dc:creator>
  <dc:description/>
  <dc:language>es-GT</dc:language>
  <cp:lastModifiedBy>Adónis Gómez</cp:lastModifiedBy>
  <dcterms:modified xsi:type="dcterms:W3CDTF">2026-07-07T18:29:03Z</dcterms:modified>
  <cp:revision>1</cp:revision>
  <dc:subject/>
  <dc:title/>
</cp:coreProperties>
</file>